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3" r:id="rId6"/>
    <p:sldId id="260" r:id="rId7"/>
    <p:sldId id="261" r:id="rId8"/>
    <p:sldId id="265" r:id="rId9"/>
    <p:sldId id="262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7382C-2334-46EE-A941-E66DF55A5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5CA13-9920-41FF-A694-1766C990E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C1AD0-8220-4BD5-9112-02400A483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94CE-736B-49C8-9445-A85463AF2BCB}" type="datetimeFigureOut">
              <a:rPr lang="es-CL" smtClean="0"/>
              <a:t>19-04-2021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E8CEB1-FA37-4668-9043-CB060FB1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E91CC7-EB71-4E27-B7E0-DC7CC1D1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E83-8617-4371-9E19-2E3E880D00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607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64186-E29D-4D67-A1F9-CF46FF7B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849D38-37D2-4CD0-8CFE-72EDB132B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1416E8-D85C-45FE-A287-04817853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94CE-736B-49C8-9445-A85463AF2BCB}" type="datetimeFigureOut">
              <a:rPr lang="es-CL" smtClean="0"/>
              <a:t>19-04-2021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9F0CEE-A664-4D38-91F0-CBE1045CB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C4B616-2639-457D-8A2E-F34EAB6C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E83-8617-4371-9E19-2E3E880D00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114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7081DF-EC28-4F4D-B1DF-38D909B6D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6ACDD0-6512-43F4-85BD-2C9199C7E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84D1BE-C19C-49CF-9D75-957F4B9C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94CE-736B-49C8-9445-A85463AF2BCB}" type="datetimeFigureOut">
              <a:rPr lang="es-CL" smtClean="0"/>
              <a:t>19-04-2021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FC35B-D543-4303-9CE6-711320DF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62EE9D-F04C-4D31-AAE7-1089D3D3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E83-8617-4371-9E19-2E3E880D00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896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5FD18-3553-4E04-A68C-AD66A419E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F727E6-A3E3-41B0-AACC-106ABA5FF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8A1F2F-5FBC-4CD2-9D5A-818663ACA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94CE-736B-49C8-9445-A85463AF2BCB}" type="datetimeFigureOut">
              <a:rPr lang="es-CL" smtClean="0"/>
              <a:t>19-04-2021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BF1848-3ABF-44A0-839B-0DC4A21A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B3CFDF-62AD-4AE3-8532-1AEE3381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E83-8617-4371-9E19-2E3E880D00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170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FAE63-54D8-48D8-AD7E-53377E81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E8A097-946E-4191-BC8C-34F647A6F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4E090-22E5-4FC2-A7BF-28C10E22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94CE-736B-49C8-9445-A85463AF2BCB}" type="datetimeFigureOut">
              <a:rPr lang="es-CL" smtClean="0"/>
              <a:t>19-04-2021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69A026-20FD-4D7E-9BA6-CC94EF628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AF679-8CA9-4B0D-81E8-6819A113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E83-8617-4371-9E19-2E3E880D00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160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27060-CE3E-4E53-B58B-B3C18418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3E05C-17B4-4737-B66E-6D0514E1B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ACF808-C1DB-481B-963E-96850A5F5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41F185-9951-45AD-B035-86151FF1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94CE-736B-49C8-9445-A85463AF2BCB}" type="datetimeFigureOut">
              <a:rPr lang="es-CL" smtClean="0"/>
              <a:t>19-04-2021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665A54-1B31-464A-8AE2-1AFA89FC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A1352E-D7A8-46FB-913A-91043F0E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E83-8617-4371-9E19-2E3E880D00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812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BF4E1-D5FF-4A21-AC85-EBA384363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4AA41A-5B73-47A6-AE5F-4CAF27D20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DFB6AD-32FC-4FC9-93D7-DE3F72AED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303889-488D-4BA1-BA56-CD5B5A0DA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684943-7408-4F16-8152-8BE2560BE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3249ED-952C-454E-A8B0-369BEFDC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94CE-736B-49C8-9445-A85463AF2BCB}" type="datetimeFigureOut">
              <a:rPr lang="es-CL" smtClean="0"/>
              <a:t>19-04-2021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A0922C-79A3-42B0-9184-DFE1FB0D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E88068-3C4A-4D34-A263-8337274B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E83-8617-4371-9E19-2E3E880D00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60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CC2FA-3977-46FA-A9F5-121A299E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3101C6-F766-4D66-A010-FC96B9CC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94CE-736B-49C8-9445-A85463AF2BCB}" type="datetimeFigureOut">
              <a:rPr lang="es-CL" smtClean="0"/>
              <a:t>19-04-2021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6B8976-13E5-4E58-B81D-CBE0B2B1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16198F-C7B5-4464-ADBD-275ED0F6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E83-8617-4371-9E19-2E3E880D00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644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E7BCDE-250B-4834-B741-F0BD1F4F3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94CE-736B-49C8-9445-A85463AF2BCB}" type="datetimeFigureOut">
              <a:rPr lang="es-CL" smtClean="0"/>
              <a:t>19-04-2021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271DD5-9510-401A-BFEA-D741AB16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859917-F6AB-4D1F-9CA7-DFB0B2DC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E83-8617-4371-9E19-2E3E880D00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550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BD69E-0EC5-450B-8608-8E38FE59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F8C157-0FD9-4171-A16B-2D37C760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79CFB4-B6F2-4CEA-A026-CA71A15EC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50F6D1-A725-4F92-A582-8D6414DA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94CE-736B-49C8-9445-A85463AF2BCB}" type="datetimeFigureOut">
              <a:rPr lang="es-CL" smtClean="0"/>
              <a:t>19-04-2021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43762D-B7F5-4B76-AA7B-AB8AB104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5B0439-66BC-4980-8643-BD431CDD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E83-8617-4371-9E19-2E3E880D00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891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8F752-5A35-4268-B690-6591248F5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3FC087-AA86-405B-B0A6-DE262291E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213AB8-803C-4ACE-AA26-0381FA0F8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AE0DE3-E1A3-4F2B-9662-1F66236C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94CE-736B-49C8-9445-A85463AF2BCB}" type="datetimeFigureOut">
              <a:rPr lang="es-CL" smtClean="0"/>
              <a:t>19-04-2021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8C8FB-02AA-46FA-A3B5-B18CB742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B559EB-33F7-42A8-9E96-D3BB1D07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E83-8617-4371-9E19-2E3E880D00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645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C7EEE7-190B-47BF-8385-BA7CCCEE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62373C-3E8F-457B-A5C8-79F78CB64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792322-98A3-44A1-BE66-C6A720E04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494CE-736B-49C8-9445-A85463AF2BCB}" type="datetimeFigureOut">
              <a:rPr lang="es-CL" smtClean="0"/>
              <a:t>19-04-2021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EECE67-4B2C-42C7-A837-DA1FAB018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447990-2A3E-40BD-A144-C703C476D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B4E83-8617-4371-9E19-2E3E880D00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87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E3F82D8-73A7-4380-AE18-A100A3CC2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4338" y="5078436"/>
            <a:ext cx="2813539" cy="1575582"/>
          </a:xfrm>
        </p:spPr>
        <p:txBody>
          <a:bodyPr>
            <a:normAutofit fontScale="85000" lnSpcReduction="20000"/>
          </a:bodyPr>
          <a:lstStyle/>
          <a:p>
            <a:endParaRPr lang="es-ES" b="1" dirty="0"/>
          </a:p>
          <a:p>
            <a:r>
              <a:rPr lang="es-ES" b="1" dirty="0"/>
              <a:t>Asignatura: Historia, geografía y C. Sociales</a:t>
            </a:r>
          </a:p>
          <a:p>
            <a:r>
              <a:rPr lang="es-ES" b="1" dirty="0" err="1"/>
              <a:t>Prof</a:t>
            </a:r>
            <a:r>
              <a:rPr lang="es-ES" b="1" dirty="0"/>
              <a:t>: Etna Vivar N.</a:t>
            </a:r>
          </a:p>
          <a:p>
            <a:r>
              <a:rPr lang="es-ES" b="1" dirty="0"/>
              <a:t>Curso: 7°Años</a:t>
            </a:r>
            <a:endParaRPr lang="es-CL" b="1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71A5C94-C1C8-41C9-AF3A-4B2069DFC084}"/>
              </a:ext>
            </a:extLst>
          </p:cNvPr>
          <p:cNvSpPr/>
          <p:nvPr/>
        </p:nvSpPr>
        <p:spPr>
          <a:xfrm>
            <a:off x="3207434" y="1786596"/>
            <a:ext cx="5528603" cy="12660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b="1" i="1" dirty="0"/>
              <a:t>      Fuentes para el estudio de la           </a:t>
            </a:r>
          </a:p>
          <a:p>
            <a:r>
              <a:rPr lang="es-ES" sz="2800" b="1" i="1" dirty="0"/>
              <a:t>                       Historia</a:t>
            </a:r>
            <a:endParaRPr lang="es-CL" sz="2800" b="1" i="1" dirty="0"/>
          </a:p>
        </p:txBody>
      </p:sp>
      <p:pic>
        <p:nvPicPr>
          <p:cNvPr id="3074" name="Picture 2" descr="Importancia de la Historia">
            <a:extLst>
              <a:ext uri="{FF2B5EF4-FFF2-40B4-BE49-F238E27FC236}">
                <a16:creationId xmlns:a16="http://schemas.microsoft.com/office/drawing/2014/main" id="{EAE1CA70-F0EA-4A17-A963-D5F216EA0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2" y="3429000"/>
            <a:ext cx="3183987" cy="25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 aplicaciones para aprender historia">
            <a:extLst>
              <a:ext uri="{FF2B5EF4-FFF2-40B4-BE49-F238E27FC236}">
                <a16:creationId xmlns:a16="http://schemas.microsoft.com/office/drawing/2014/main" id="{6813518C-0579-4962-A3C0-B081EBEE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990" y="4339443"/>
            <a:ext cx="34766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historia de las pequeñas cosas de la Edad Media.">
            <a:extLst>
              <a:ext uri="{FF2B5EF4-FFF2-40B4-BE49-F238E27FC236}">
                <a16:creationId xmlns:a16="http://schemas.microsoft.com/office/drawing/2014/main" id="{0193B13B-10C9-4822-AC60-05F59C5F7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25" y="3273976"/>
            <a:ext cx="2176513" cy="290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7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uentes historicas | Aprende Geografía, Historia, Arte, TIC y metodología  de enseñanza-aprendizaje">
            <a:extLst>
              <a:ext uri="{FF2B5EF4-FFF2-40B4-BE49-F238E27FC236}">
                <a16:creationId xmlns:a16="http://schemas.microsoft.com/office/drawing/2014/main" id="{2260AEC8-3217-4369-9431-378778E3CF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900331"/>
            <a:ext cx="10185008" cy="5458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20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71A5C94-C1C8-41C9-AF3A-4B2069DFC084}"/>
              </a:ext>
            </a:extLst>
          </p:cNvPr>
          <p:cNvSpPr/>
          <p:nvPr/>
        </p:nvSpPr>
        <p:spPr>
          <a:xfrm>
            <a:off x="1325217" y="742122"/>
            <a:ext cx="9488557" cy="8580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b="1" i="1" dirty="0"/>
              <a:t> ¿Cómo se clasifican las fuentes  para el estudio de la Historia?</a:t>
            </a:r>
            <a:endParaRPr lang="es-CL" sz="2800" b="1" i="1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74130953-14A2-4D4B-B4F9-561948A6C211}"/>
              </a:ext>
            </a:extLst>
          </p:cNvPr>
          <p:cNvCxnSpPr>
            <a:cxnSpLocks/>
          </p:cNvCxnSpPr>
          <p:nvPr/>
        </p:nvCxnSpPr>
        <p:spPr>
          <a:xfrm>
            <a:off x="5970104" y="2164793"/>
            <a:ext cx="662609" cy="46009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ECCA39AE-2FB5-4A1D-A565-D06F88243477}"/>
              </a:ext>
            </a:extLst>
          </p:cNvPr>
          <p:cNvCxnSpPr>
            <a:cxnSpLocks/>
          </p:cNvCxnSpPr>
          <p:nvPr/>
        </p:nvCxnSpPr>
        <p:spPr>
          <a:xfrm flipH="1">
            <a:off x="4939749" y="2144500"/>
            <a:ext cx="781876" cy="48039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5BE8D02-58AA-489B-B0F7-C3BA12BEE6DA}"/>
              </a:ext>
            </a:extLst>
          </p:cNvPr>
          <p:cNvSpPr txBox="1"/>
          <p:nvPr/>
        </p:nvSpPr>
        <p:spPr>
          <a:xfrm>
            <a:off x="4346713" y="1445519"/>
            <a:ext cx="3511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sz="2000" dirty="0"/>
              <a:t>    </a:t>
            </a:r>
            <a:r>
              <a:rPr lang="es-ES" sz="2400" b="1" dirty="0"/>
              <a:t>Según su naturaleza</a:t>
            </a:r>
            <a:endParaRPr lang="es-CL" sz="2400" b="1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861B919-4263-40E9-BD03-C6E1F6032D85}"/>
              </a:ext>
            </a:extLst>
          </p:cNvPr>
          <p:cNvSpPr/>
          <p:nvPr/>
        </p:nvSpPr>
        <p:spPr>
          <a:xfrm>
            <a:off x="2623930" y="2658776"/>
            <a:ext cx="2315819" cy="48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PRIMARIAS</a:t>
            </a:r>
            <a:endParaRPr lang="es-CL" b="1" dirty="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3F152F7E-37DE-4FC7-A77D-BD97AEAE401D}"/>
              </a:ext>
            </a:extLst>
          </p:cNvPr>
          <p:cNvSpPr/>
          <p:nvPr/>
        </p:nvSpPr>
        <p:spPr>
          <a:xfrm>
            <a:off x="6632713" y="2679069"/>
            <a:ext cx="2315819" cy="460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SEGUNDARIAS</a:t>
            </a:r>
            <a:endParaRPr lang="es-CL" b="1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C1DBB1C-E2BB-482B-BF2C-12687FEFACF3}"/>
              </a:ext>
            </a:extLst>
          </p:cNvPr>
          <p:cNvSpPr/>
          <p:nvPr/>
        </p:nvSpPr>
        <p:spPr>
          <a:xfrm>
            <a:off x="1779103" y="3135737"/>
            <a:ext cx="3160646" cy="168805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Proceden de la época que se está investigando. Son testimonios de primera mano contemporáneos a los hechos: leyes, tratados, memorias, imágenes, objetos, etc.</a:t>
            </a:r>
            <a:endParaRPr lang="es-CL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F74EA30-5F92-45CA-843E-B3FB05B21713}"/>
              </a:ext>
            </a:extLst>
          </p:cNvPr>
          <p:cNvSpPr/>
          <p:nvPr/>
        </p:nvSpPr>
        <p:spPr>
          <a:xfrm>
            <a:off x="6950765" y="3147275"/>
            <a:ext cx="3462131" cy="167651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Aquellas que son posteriores a los hechos y que o bien los cuentan o hacen referencias a ellos. El autor para escribir su libro debió consultar fuentes primarias.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76222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ácticamente todo el conocimiento que tenemos de la historia nace de las  fuentes históricas… en 2020 | Enseñanza de la historia, Ciencias sociales,  Actividades de historia">
            <a:extLst>
              <a:ext uri="{FF2B5EF4-FFF2-40B4-BE49-F238E27FC236}">
                <a16:creationId xmlns:a16="http://schemas.microsoft.com/office/drawing/2014/main" id="{2F4F8EB1-3F69-42E9-9FBD-6D9131E926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5" y="901147"/>
            <a:ext cx="11577709" cy="56857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5138F71-D6A5-45F1-BE9D-FC4CC28F8980}"/>
              </a:ext>
            </a:extLst>
          </p:cNvPr>
          <p:cNvSpPr txBox="1"/>
          <p:nvPr/>
        </p:nvSpPr>
        <p:spPr>
          <a:xfrm>
            <a:off x="3127514" y="424070"/>
            <a:ext cx="553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      Según el aporte en que se presentan: 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399262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9C6B20F-4A22-4F68-B5BA-26DAA22749DD}"/>
              </a:ext>
            </a:extLst>
          </p:cNvPr>
          <p:cNvSpPr/>
          <p:nvPr/>
        </p:nvSpPr>
        <p:spPr>
          <a:xfrm>
            <a:off x="2574388" y="379828"/>
            <a:ext cx="6513342" cy="2518117"/>
          </a:xfrm>
          <a:prstGeom prst="round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                       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Fuentes Escritas</a:t>
            </a:r>
          </a:p>
          <a:p>
            <a:r>
              <a:rPr lang="es-ES" sz="2400" dirty="0"/>
              <a:t>Son las inscripciones gráficas que narran algún hecho histórico. Son fuentes escritas los libros, cartas, diarios, periódicos, contratos, testamentos, decretos, etc. Pueden estar escritas en piedra, papiro, pergamino,  papel, etc.                 </a:t>
            </a:r>
            <a:endParaRPr lang="es-CL" sz="2400" dirty="0"/>
          </a:p>
        </p:txBody>
      </p:sp>
      <p:pic>
        <p:nvPicPr>
          <p:cNvPr id="1026" name="Picture 2" descr="Papiro egipcio antiguo con jeroglíficos. patrón histórico del antiguo  egipto. desplazamiento antiguo 3d con símbolos de script, faraones y  dioses. | Vector Premium">
            <a:extLst>
              <a:ext uri="{FF2B5EF4-FFF2-40B4-BE49-F238E27FC236}">
                <a16:creationId xmlns:a16="http://schemas.microsoft.com/office/drawing/2014/main" id="{AA8A3530-C19E-4457-BC69-C5AC5BE1A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63" y="3761665"/>
            <a:ext cx="3364010" cy="26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Biblia y la Administración de Proyectos - iPMOGuide">
            <a:extLst>
              <a:ext uri="{FF2B5EF4-FFF2-40B4-BE49-F238E27FC236}">
                <a16:creationId xmlns:a16="http://schemas.microsoft.com/office/drawing/2014/main" id="{912B29D9-C170-4CE9-B1A8-8536113A0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86" y="3429000"/>
            <a:ext cx="4084026" cy="233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rtada Diario de ana Frank">
            <a:extLst>
              <a:ext uri="{FF2B5EF4-FFF2-40B4-BE49-F238E27FC236}">
                <a16:creationId xmlns:a16="http://schemas.microsoft.com/office/drawing/2014/main" id="{3077ABEC-BE1C-423A-BACE-34126BAFA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138" y="590843"/>
            <a:ext cx="22193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ub de la Buena Estrella: ¿Por qué el chino es tan condenadamente difícil?  (Parte 1)">
            <a:extLst>
              <a:ext uri="{FF2B5EF4-FFF2-40B4-BE49-F238E27FC236}">
                <a16:creationId xmlns:a16="http://schemas.microsoft.com/office/drawing/2014/main" id="{AAEED200-BB73-4889-AF4B-F11570D7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34" y="4144442"/>
            <a:ext cx="2579804" cy="233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volución de los soportes de escritura | Bienvenidos al blog de Bengar">
            <a:extLst>
              <a:ext uri="{FF2B5EF4-FFF2-40B4-BE49-F238E27FC236}">
                <a16:creationId xmlns:a16="http://schemas.microsoft.com/office/drawing/2014/main" id="{99CE742D-8E16-4C48-9DF9-F6EA03D27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8" y="1725475"/>
            <a:ext cx="2396440" cy="203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3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l blogs de Chana: Fuentes históricas">
            <a:extLst>
              <a:ext uri="{FF2B5EF4-FFF2-40B4-BE49-F238E27FC236}">
                <a16:creationId xmlns:a16="http://schemas.microsoft.com/office/drawing/2014/main" id="{21BDF8EE-9A44-4BE1-A726-E8733A2C0F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379828"/>
            <a:ext cx="10930597" cy="6175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84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l blogs de Chana: Fuentes históricas">
            <a:extLst>
              <a:ext uri="{FF2B5EF4-FFF2-40B4-BE49-F238E27FC236}">
                <a16:creationId xmlns:a16="http://schemas.microsoft.com/office/drawing/2014/main" id="{66219C3C-0B28-4788-B36B-0D361E4675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7" y="351692"/>
            <a:ext cx="11057207" cy="6161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25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2F5675A-C99F-4318-B88D-96F1C7FEA6D4}"/>
              </a:ext>
            </a:extLst>
          </p:cNvPr>
          <p:cNvSpPr/>
          <p:nvPr/>
        </p:nvSpPr>
        <p:spPr>
          <a:xfrm rot="10800000" flipH="1" flipV="1">
            <a:off x="3710609" y="615565"/>
            <a:ext cx="4770782" cy="4181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Fuentes iconográficas</a:t>
            </a:r>
            <a:endParaRPr lang="es-CL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DF54C79-A3BE-41E4-9ED1-AA2FB28FEC18}"/>
              </a:ext>
            </a:extLst>
          </p:cNvPr>
          <p:cNvSpPr/>
          <p:nvPr/>
        </p:nvSpPr>
        <p:spPr>
          <a:xfrm>
            <a:off x="2266122" y="1219200"/>
            <a:ext cx="7327852" cy="1404730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Son fuentes primarias e incluyen cualquier tipo de imágenes: las pinturas, las fotografías, los grabados, las ilustraciones, los carteles, las caricaturas, los cómics, etc.</a:t>
            </a:r>
            <a:endParaRPr lang="es-CL" sz="2400" dirty="0"/>
          </a:p>
        </p:txBody>
      </p:sp>
      <p:pic>
        <p:nvPicPr>
          <p:cNvPr id="1026" name="Picture 2" descr="Fuentes Flashcards | Quizlet">
            <a:extLst>
              <a:ext uri="{FF2B5EF4-FFF2-40B4-BE49-F238E27FC236}">
                <a16:creationId xmlns:a16="http://schemas.microsoft.com/office/drawing/2014/main" id="{ED4D908F-CC1E-4291-8791-B81B283A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26" y="2545867"/>
            <a:ext cx="3810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ENTES ICONOGRÁFICAS">
            <a:extLst>
              <a:ext uri="{FF2B5EF4-FFF2-40B4-BE49-F238E27FC236}">
                <a16:creationId xmlns:a16="http://schemas.microsoft.com/office/drawing/2014/main" id="{8658B2D1-7012-4CD6-B891-8099A8CEF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12" y="4042161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ss clio orientame: FUENTES ICONOGRÁFICAS">
            <a:extLst>
              <a:ext uri="{FF2B5EF4-FFF2-40B4-BE49-F238E27FC236}">
                <a16:creationId xmlns:a16="http://schemas.microsoft.com/office/drawing/2014/main" id="{FB50C0BE-848A-4834-BED9-5FDFF7918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75" y="2774915"/>
            <a:ext cx="2254940" cy="327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ueves Santo: la Última Cena – El Artículo">
            <a:extLst>
              <a:ext uri="{FF2B5EF4-FFF2-40B4-BE49-F238E27FC236}">
                <a16:creationId xmlns:a16="http://schemas.microsoft.com/office/drawing/2014/main" id="{027578C3-9FA6-4BC9-9626-6E0F15F4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06" y="4410076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94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tilización Didáctica del Material Impreso y de los Medios Audiovisua…">
            <a:extLst>
              <a:ext uri="{FF2B5EF4-FFF2-40B4-BE49-F238E27FC236}">
                <a16:creationId xmlns:a16="http://schemas.microsoft.com/office/drawing/2014/main" id="{8D2E2CB8-4C49-48F3-969B-B20C285938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7" y="970671"/>
            <a:ext cx="9861453" cy="54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EE48A21-C5CC-4C9A-8524-83A40AF4451B}"/>
              </a:ext>
            </a:extLst>
          </p:cNvPr>
          <p:cNvSpPr/>
          <p:nvPr/>
        </p:nvSpPr>
        <p:spPr>
          <a:xfrm>
            <a:off x="1237957" y="168812"/>
            <a:ext cx="9594166" cy="1955411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Fuentes  Audiovisuales</a:t>
            </a:r>
          </a:p>
          <a:p>
            <a:pPr algn="ctr"/>
            <a:r>
              <a:rPr lang="es-CL" sz="2400" dirty="0">
                <a:solidFill>
                  <a:schemeClr val="accent6">
                    <a:lumMod val="50000"/>
                  </a:schemeClr>
                </a:solidFill>
              </a:rPr>
              <a:t>Son todos los materiales que combinan audio y video que sirven para conocer , analizar o enseñar hechos de la Historia. Los principales son los documentales, las grabaciones y  las películas</a:t>
            </a:r>
          </a:p>
        </p:txBody>
      </p:sp>
    </p:spTree>
    <p:extLst>
      <p:ext uri="{BB962C8B-B14F-4D97-AF65-F5344CB8AC3E}">
        <p14:creationId xmlns:p14="http://schemas.microsoft.com/office/powerpoint/2010/main" val="2038795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236</Words>
  <Application>Microsoft Office PowerPoint</Application>
  <PresentationFormat>Panorámica</PresentationFormat>
  <Paragraphs>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etna vivar</dc:creator>
  <cp:lastModifiedBy>etna vivar</cp:lastModifiedBy>
  <cp:revision>11</cp:revision>
  <dcterms:created xsi:type="dcterms:W3CDTF">2021-04-16T14:22:01Z</dcterms:created>
  <dcterms:modified xsi:type="dcterms:W3CDTF">2021-04-19T06:19:30Z</dcterms:modified>
</cp:coreProperties>
</file>