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9" r:id="rId9"/>
    <p:sldId id="270" r:id="rId10"/>
    <p:sldId id="277" r:id="rId11"/>
    <p:sldId id="275" r:id="rId12"/>
    <p:sldId id="263" r:id="rId13"/>
    <p:sldId id="268" r:id="rId14"/>
    <p:sldId id="276" r:id="rId15"/>
    <p:sldId id="274" r:id="rId16"/>
    <p:sldId id="265" r:id="rId17"/>
    <p:sldId id="266" r:id="rId18"/>
    <p:sldId id="26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963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803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010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991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3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23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474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2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54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70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76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25CA-352A-4973-B5FD-665B91CEBB1C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CD6EF-815C-4E0B-B88B-B82DCFBF2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26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racterísticas:• La base social y económica del feudalismo estuvo en  el campo.• Los señores feudales fueron soberanos ab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8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imagenes de castillos mediev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6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sociedad medieval&#10;“Los que luchan”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2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pt la sociedad feu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711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asallaje   Contrato entre   LAS RELACIONES             hombres libres      FEUDALES.Ceremonias                          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4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rarquía nobiliari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3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pt la sociedad feu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12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º Tierras                    1º Vivienda del                   pertenecientes a                   todo el feudo,        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8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 SEÑORES FEUDALES.•   Los Señores gobernaron como monarcas    en sus feudos.•   La región sobre la que el señor tenía 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5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S RELACIONES FEUDALES.               Existieron dos tipos de vínculos entre la sociedad de               la época:     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5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. EL FEUDALISMO. Sistema feudal&#10;• Los señores feudales eran: los monarcas (reyes),&#10;los nobles (duques, marqueses, condes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4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Feudalismo: Elementos Característicos.   Feudo:        Noble        Eclesiástico   Vasallaje:        Homenaje    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5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remonia de Vasallaje&#10;• Homenaje:&#10;• Unión de manos (Inmixtio Manum)&#10;• Beso (Osculum)&#10;• Juramento de Fidelidad&#10;• Investid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mixtio Manum&#10;• El vasallo colocaba las manos unidas&#10;dentro de las manos del señor en señal de&#10;sumisió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38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uramento de Fidelidad&#10;• El vasallo juraba obediencia al señor sobre&#10;un objeto sagrad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28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vestidura&#10;• El señor entregaba un objeto (bastón,&#10;tierra, etc.) que simbolizaba la cesión&#10;del feud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11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ciones Feudal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51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bligaciones feudales&#10;Del vasallo hacia el señor:&#10; Ayuda militar (Auxilium)&#10; Consejo (Consilium)&#10; Ayuda económica en 3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5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 SOCIEDAD FEUDAL.La Sociedad feudal se caracterizaespecialmente por la estratificación delas funciones (sociedad jerárqu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1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 Sociedad feudal.   a) La nobleza:   Rey + Nobleza= Orden de Caballería.                      b) El clero: formado por l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8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•Los feudos o latifundioseran grandes extensionesde tierra que pertenecíanal Señor Feudal.•La base económica delfeudalismo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1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2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) Los campesinos: La masa campesina                se dividía en:                                      Hombres libres, p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6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. EL FEUDALISMO. El feudo&#10;• El FEUDO estaba formado por el CASTILLO, las&#10;casas de los campesinos, la iglesia, el molino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Vasallaje.           PROTECCIÓN:           • ECONÓMICA           • MILITARVASALLO                      SEÑOR          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5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s Cruzadas yla Crisis del Feudalismo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9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Presentación en pantalla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Rosita</dc:creator>
  <cp:lastModifiedBy>Rosita</cp:lastModifiedBy>
  <cp:revision>9</cp:revision>
  <dcterms:created xsi:type="dcterms:W3CDTF">2017-09-21T01:58:14Z</dcterms:created>
  <dcterms:modified xsi:type="dcterms:W3CDTF">2017-09-21T03:30:43Z</dcterms:modified>
</cp:coreProperties>
</file>