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B474-3D32-46AF-87AE-78ACE5C3FB7E}" type="datetimeFigureOut">
              <a:rPr lang="es-ES" smtClean="0"/>
              <a:t>05/10/2017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9EB0-24B7-48A4-BD89-A4B49CA45E8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slide-1-728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0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1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8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19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0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8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062" y="0"/>
            <a:ext cx="9263062" cy="69472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29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Marcador de contenido" descr="slide-30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31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3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3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3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4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7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8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slide-9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0"/>
            <a:ext cx="91514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Presentación en pantalla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Rosita</cp:lastModifiedBy>
  <cp:revision>4</cp:revision>
  <dcterms:created xsi:type="dcterms:W3CDTF">2013-04-25T13:27:19Z</dcterms:created>
  <dcterms:modified xsi:type="dcterms:W3CDTF">2017-10-06T01:24:25Z</dcterms:modified>
</cp:coreProperties>
</file>