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E74B-0769-403E-8CB1-B48B32430C50}" type="datetimeFigureOut">
              <a:rPr lang="es-CL" smtClean="0"/>
              <a:t>06-10-2017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7957-FBCF-47A7-8D2B-B0A1B85907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4074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E74B-0769-403E-8CB1-B48B32430C50}" type="datetimeFigureOut">
              <a:rPr lang="es-CL" smtClean="0"/>
              <a:t>06-10-2017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7957-FBCF-47A7-8D2B-B0A1B85907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1100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E74B-0769-403E-8CB1-B48B32430C50}" type="datetimeFigureOut">
              <a:rPr lang="es-CL" smtClean="0"/>
              <a:t>06-10-2017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7957-FBCF-47A7-8D2B-B0A1B85907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234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E74B-0769-403E-8CB1-B48B32430C50}" type="datetimeFigureOut">
              <a:rPr lang="es-CL" smtClean="0"/>
              <a:t>06-10-2017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7957-FBCF-47A7-8D2B-B0A1B85907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217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E74B-0769-403E-8CB1-B48B32430C50}" type="datetimeFigureOut">
              <a:rPr lang="es-CL" smtClean="0"/>
              <a:t>06-10-2017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7957-FBCF-47A7-8D2B-B0A1B85907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0580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E74B-0769-403E-8CB1-B48B32430C50}" type="datetimeFigureOut">
              <a:rPr lang="es-CL" smtClean="0"/>
              <a:t>06-10-2017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7957-FBCF-47A7-8D2B-B0A1B85907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3553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E74B-0769-403E-8CB1-B48B32430C50}" type="datetimeFigureOut">
              <a:rPr lang="es-CL" smtClean="0"/>
              <a:t>06-10-2017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7957-FBCF-47A7-8D2B-B0A1B85907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7361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E74B-0769-403E-8CB1-B48B32430C50}" type="datetimeFigureOut">
              <a:rPr lang="es-CL" smtClean="0"/>
              <a:t>06-10-2017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7957-FBCF-47A7-8D2B-B0A1B85907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1389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E74B-0769-403E-8CB1-B48B32430C50}" type="datetimeFigureOut">
              <a:rPr lang="es-CL" smtClean="0"/>
              <a:t>06-10-2017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7957-FBCF-47A7-8D2B-B0A1B85907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0714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E74B-0769-403E-8CB1-B48B32430C50}" type="datetimeFigureOut">
              <a:rPr lang="es-CL" smtClean="0"/>
              <a:t>06-10-2017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7957-FBCF-47A7-8D2B-B0A1B85907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0711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E74B-0769-403E-8CB1-B48B32430C50}" type="datetimeFigureOut">
              <a:rPr lang="es-CL" smtClean="0"/>
              <a:t>06-10-2017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7957-FBCF-47A7-8D2B-B0A1B85907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2859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9E74B-0769-403E-8CB1-B48B32430C50}" type="datetimeFigureOut">
              <a:rPr lang="es-CL" smtClean="0"/>
              <a:t>06-10-2017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57957-FBCF-47A7-8D2B-B0A1B85907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4435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age.slidesharecdn.com/chileprehispnico-140310235510-phpapp02/95/chile-prehispnico-2-638.jpg?cb=13944957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2074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mage.slidesharecdn.com/chileprehispnico-140310235510-phpapp02/95/chile-prehispnico-3-638.jpg?cb=13944957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429"/>
            <a:ext cx="9144000" cy="6839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8885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mage.slidesharecdn.com/chileprehispnico-140310235510-phpapp02/95/chile-prehispnico-4-638.jpg?cb=13944957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5602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mage.slidesharecdn.com/chileprehispnico-140310235510-phpapp02/95/chile-prehispnico-5-638.jpg?cb=13944957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740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mage.slidesharecdn.com/chileprehispnico-140310235510-phpapp02/95/chile-prehispnico-6-638.jpg?cb=13944957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1149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mage.slidesharecdn.com/chileprehispnico-140310235510-phpapp02/95/chile-prehispnico-7-638.jpg?cb=13944957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3915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Presentación en pantalla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Rosita</dc:creator>
  <cp:lastModifiedBy>Rosita</cp:lastModifiedBy>
  <cp:revision>1</cp:revision>
  <dcterms:created xsi:type="dcterms:W3CDTF">2017-10-06T03:01:12Z</dcterms:created>
  <dcterms:modified xsi:type="dcterms:W3CDTF">2017-10-06T03:06:40Z</dcterms:modified>
</cp:coreProperties>
</file>