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80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A1B8A94-4A0E-45F9-8DEC-E2CEAF227649}" type="datetimeFigureOut">
              <a:rPr lang="es-CL" smtClean="0"/>
              <a:t>26-10-2017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28E131-B797-4EFB-A1AA-7B77A4E575DC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Reunión Octubre 2017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4653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17043"/>
            <a:ext cx="7024744" cy="782960"/>
          </a:xfrm>
        </p:spPr>
        <p:txBody>
          <a:bodyPr/>
          <a:lstStyle/>
          <a:p>
            <a:r>
              <a:rPr lang="es-CL" dirty="0" smtClean="0"/>
              <a:t>Temario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921833"/>
            <a:ext cx="7488832" cy="5688632"/>
          </a:xfrm>
        </p:spPr>
        <p:txBody>
          <a:bodyPr>
            <a:noAutofit/>
          </a:bodyPr>
          <a:lstStyle/>
          <a:p>
            <a:r>
              <a:rPr lang="es-CL" sz="1400" b="1" dirty="0" smtClean="0"/>
              <a:t>Lenguaje: Sumativa: lunes 30/10</a:t>
            </a:r>
          </a:p>
          <a:p>
            <a:pPr lvl="1"/>
            <a:r>
              <a:rPr lang="es-CL" sz="1400" dirty="0" smtClean="0"/>
              <a:t>Z(</a:t>
            </a:r>
            <a:r>
              <a:rPr lang="es-CL" sz="1400" dirty="0" err="1" smtClean="0"/>
              <a:t>za</a:t>
            </a:r>
            <a:r>
              <a:rPr lang="es-CL" sz="1400" dirty="0" smtClean="0"/>
              <a:t>- </a:t>
            </a:r>
            <a:r>
              <a:rPr lang="es-CL" sz="1400" dirty="0" err="1" smtClean="0"/>
              <a:t>zo</a:t>
            </a:r>
            <a:r>
              <a:rPr lang="es-CL" sz="1400" dirty="0" smtClean="0"/>
              <a:t>- </a:t>
            </a:r>
            <a:r>
              <a:rPr lang="es-CL" sz="1400" dirty="0" err="1" smtClean="0"/>
              <a:t>zu</a:t>
            </a:r>
            <a:r>
              <a:rPr lang="es-CL" sz="1400" dirty="0" smtClean="0"/>
              <a:t>) C(ce -ci) V, H </a:t>
            </a:r>
          </a:p>
          <a:p>
            <a:pPr lvl="1"/>
            <a:r>
              <a:rPr lang="es-CL" sz="1400" dirty="0" smtClean="0"/>
              <a:t>Creación de oraciones. (4 palabras)</a:t>
            </a:r>
          </a:p>
          <a:p>
            <a:pPr lvl="1"/>
            <a:r>
              <a:rPr lang="es-CL" sz="1400" dirty="0" smtClean="0"/>
              <a:t>Comprensión lectora.</a:t>
            </a:r>
          </a:p>
          <a:p>
            <a:pPr lvl="1"/>
            <a:r>
              <a:rPr lang="es-CL" sz="1400" dirty="0" smtClean="0"/>
              <a:t>Textos no literarios: Receta – invitación. </a:t>
            </a:r>
          </a:p>
          <a:p>
            <a:r>
              <a:rPr lang="es-CL" sz="1400" b="1" dirty="0" smtClean="0"/>
              <a:t>Matemática: Sumativa: jueves 02/11</a:t>
            </a:r>
            <a:r>
              <a:rPr lang="es-CL" sz="1400" dirty="0" smtClean="0"/>
              <a:t>		</a:t>
            </a:r>
          </a:p>
          <a:p>
            <a:pPr lvl="1"/>
            <a:r>
              <a:rPr lang="es-CL" sz="1400" dirty="0" smtClean="0"/>
              <a:t>Números hasta el 99 (representar, identificar escrito y simbólico)</a:t>
            </a:r>
          </a:p>
          <a:p>
            <a:pPr lvl="1"/>
            <a:r>
              <a:rPr lang="es-CL" sz="1400" dirty="0" smtClean="0"/>
              <a:t>Orden y comparación de números (mayor , menor e igual que)</a:t>
            </a:r>
          </a:p>
          <a:p>
            <a:pPr lvl="1"/>
            <a:r>
              <a:rPr lang="es-CL" sz="1400" dirty="0" smtClean="0"/>
              <a:t>Adición y sustracción en vertical.</a:t>
            </a:r>
          </a:p>
          <a:p>
            <a:r>
              <a:rPr lang="es-CL" sz="1400" b="1" dirty="0" smtClean="0"/>
              <a:t>Historia: Sumativa: viernes 03/11</a:t>
            </a:r>
            <a:endParaRPr lang="es-CL" sz="1400" b="1" dirty="0"/>
          </a:p>
          <a:p>
            <a:pPr lvl="1"/>
            <a:r>
              <a:rPr lang="es-CL" sz="1400" dirty="0" smtClean="0"/>
              <a:t>Personajes importantes que han contribuido a la historia de Chile.</a:t>
            </a:r>
            <a:endParaRPr lang="es-CL" sz="1400" dirty="0"/>
          </a:p>
          <a:p>
            <a:pPr lvl="1"/>
            <a:r>
              <a:rPr lang="es-CL" sz="1400" dirty="0" smtClean="0"/>
              <a:t>Hombres y mujeres que contribuyen a nuestra comunidad. (diversos ámbitos)</a:t>
            </a:r>
          </a:p>
          <a:p>
            <a:r>
              <a:rPr lang="es-CL" sz="1400" b="1" dirty="0" smtClean="0"/>
              <a:t>Ciencias: Sumativa: martes  31/10</a:t>
            </a:r>
          </a:p>
          <a:p>
            <a:pPr lvl="1"/>
            <a:r>
              <a:rPr lang="es-CL" sz="1400" dirty="0" smtClean="0"/>
              <a:t>El día y la noche: diferencias entre el día y la noche (luminosidad, calor, sol, luna y estrellas).</a:t>
            </a:r>
          </a:p>
          <a:p>
            <a:pPr lvl="1"/>
            <a:r>
              <a:rPr lang="es-CL" sz="1400" dirty="0" smtClean="0"/>
              <a:t>Movimiento de rotación</a:t>
            </a:r>
          </a:p>
          <a:p>
            <a:pPr lvl="1"/>
            <a:r>
              <a:rPr lang="es-CL" sz="1400" dirty="0" smtClean="0"/>
              <a:t>Efectos en los seres vivos y el ambiente.</a:t>
            </a:r>
          </a:p>
          <a:p>
            <a:r>
              <a:rPr lang="es-CL" sz="1400" b="1" dirty="0" smtClean="0"/>
              <a:t>Lectura: martes 31/10</a:t>
            </a:r>
          </a:p>
          <a:p>
            <a:pPr marL="68580" indent="0">
              <a:buNone/>
            </a:pPr>
            <a:r>
              <a:rPr lang="es-CL" sz="1400" dirty="0"/>
              <a:t> </a:t>
            </a:r>
            <a:r>
              <a:rPr lang="es-CL" sz="1400" dirty="0" smtClean="0"/>
              <a:t>          “Tomasito” Gabriela Beatriz Cabal</a:t>
            </a:r>
          </a:p>
          <a:p>
            <a:pPr marL="365760" lvl="1" indent="0">
              <a:buNone/>
            </a:pPr>
            <a:r>
              <a:rPr lang="es-CL" sz="1400" b="1" dirty="0" smtClean="0"/>
              <a:t>*Inglés: miércoles 25/10</a:t>
            </a:r>
          </a:p>
          <a:p>
            <a:pPr lvl="1"/>
            <a:r>
              <a:rPr lang="es-CL" sz="1400" dirty="0" smtClean="0"/>
              <a:t>Medios de Transportes</a:t>
            </a:r>
          </a:p>
          <a:p>
            <a:pPr marL="68580" indent="0">
              <a:buNone/>
            </a:pP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396071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9778" y="764704"/>
            <a:ext cx="7024744" cy="1143000"/>
          </a:xfrm>
        </p:spPr>
        <p:txBody>
          <a:bodyPr>
            <a:normAutofit/>
          </a:bodyPr>
          <a:lstStyle/>
          <a:p>
            <a:r>
              <a:rPr lang="es-CL" dirty="0" smtClean="0"/>
              <a:t>Cronograma octubre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9778" y="1907704"/>
            <a:ext cx="6777317" cy="3924925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26/10 </a:t>
            </a:r>
            <a:r>
              <a:rPr lang="es-CL" dirty="0" smtClean="0"/>
              <a:t>Cena </a:t>
            </a:r>
            <a:r>
              <a:rPr lang="es-CL" dirty="0"/>
              <a:t>Padres y apoderados, organizada por el Centro de Padres, se realizará en el Camping Magisterio, cada Delegado entregará información detallada en las reuniones de apoderados. </a:t>
            </a:r>
            <a:r>
              <a:rPr lang="es-ES" b="1" dirty="0" smtClean="0"/>
              <a:t>Los </a:t>
            </a:r>
            <a:r>
              <a:rPr lang="es-ES" b="1" dirty="0"/>
              <a:t>estudiantes se retiran </a:t>
            </a:r>
            <a:r>
              <a:rPr lang="es-ES" b="1" dirty="0" smtClean="0"/>
              <a:t>19.00 </a:t>
            </a:r>
            <a:r>
              <a:rPr lang="es-ES" b="1" dirty="0" err="1" smtClean="0"/>
              <a:t>hrs</a:t>
            </a:r>
            <a:r>
              <a:rPr lang="es-ES" b="1" dirty="0" smtClean="0"/>
              <a:t>.</a:t>
            </a:r>
            <a:endParaRPr lang="es-CL" b="1" dirty="0"/>
          </a:p>
          <a:p>
            <a:pPr algn="just"/>
            <a:endParaRPr lang="es-CL" dirty="0"/>
          </a:p>
          <a:p>
            <a:pPr algn="just"/>
            <a:r>
              <a:rPr lang="es-ES" dirty="0"/>
              <a:t> </a:t>
            </a:r>
            <a:r>
              <a:rPr lang="es-ES" dirty="0" smtClean="0"/>
              <a:t>03/11 Encuentro de dos mundos, </a:t>
            </a:r>
            <a:r>
              <a:rPr lang="es-ES" b="1" dirty="0" smtClean="0"/>
              <a:t>los estudiantes se retiran </a:t>
            </a:r>
            <a:r>
              <a:rPr lang="es-ES" b="1" dirty="0" smtClean="0"/>
              <a:t>17.15 </a:t>
            </a:r>
            <a:r>
              <a:rPr lang="es-ES" b="1" dirty="0" err="1" smtClean="0"/>
              <a:t>hrs</a:t>
            </a:r>
            <a:endParaRPr lang="es-CL" b="1" dirty="0"/>
          </a:p>
          <a:p>
            <a:pPr marL="685800" lvl="2" indent="0">
              <a:buNone/>
            </a:pPr>
            <a:endParaRPr lang="es-CL" dirty="0" smtClean="0"/>
          </a:p>
          <a:p>
            <a:pPr marL="685800" lvl="2" indent="0">
              <a:buNone/>
            </a:pPr>
            <a:endParaRPr lang="es-CL" dirty="0" smtClean="0"/>
          </a:p>
          <a:p>
            <a:pPr marL="685800" lvl="2" indent="0">
              <a:buNone/>
            </a:pPr>
            <a:endParaRPr lang="es-CL" dirty="0" smtClean="0"/>
          </a:p>
          <a:p>
            <a:pPr lvl="2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8974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Recordar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 tiempos de calor cuidar la higiene</a:t>
            </a:r>
          </a:p>
          <a:p>
            <a:r>
              <a:rPr lang="es-CL" dirty="0" smtClean="0"/>
              <a:t>No olvidar las tareas </a:t>
            </a:r>
          </a:p>
          <a:p>
            <a:r>
              <a:rPr lang="es-CL" dirty="0" smtClean="0"/>
              <a:t>Enviar los libros cuando corresponda</a:t>
            </a:r>
          </a:p>
          <a:p>
            <a:r>
              <a:rPr lang="es-CL" dirty="0" smtClean="0"/>
              <a:t>Evitar faltar a clases para no perder contenidos</a:t>
            </a:r>
          </a:p>
          <a:p>
            <a:r>
              <a:rPr lang="es-CL" dirty="0" smtClean="0"/>
              <a:t>Reforzar lectura</a:t>
            </a:r>
          </a:p>
          <a:p>
            <a:r>
              <a:rPr lang="es-CL" dirty="0" smtClean="0"/>
              <a:t>Enviar 2 colaciones (porcionar 1 colación para los dos recreos)</a:t>
            </a:r>
          </a:p>
        </p:txBody>
      </p:sp>
    </p:spTree>
    <p:extLst>
      <p:ext uri="{BB962C8B-B14F-4D97-AF65-F5344CB8AC3E}">
        <p14:creationId xmlns:p14="http://schemas.microsoft.com/office/powerpoint/2010/main" val="346419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15982</TotalTime>
  <Words>125</Words>
  <Application>Microsoft Office PowerPoint</Application>
  <PresentationFormat>Presentación en pantalla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Austin</vt:lpstr>
      <vt:lpstr>Reunión Octubre 2017</vt:lpstr>
      <vt:lpstr>Temario</vt:lpstr>
      <vt:lpstr>Cronograma octubre</vt:lpstr>
      <vt:lpstr>Recordar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Mayo 2017</dc:title>
  <dc:creator>Soledad Olivares</dc:creator>
  <cp:lastModifiedBy>Soledad Olivares</cp:lastModifiedBy>
  <cp:revision>34</cp:revision>
  <dcterms:created xsi:type="dcterms:W3CDTF">2017-05-16T01:13:16Z</dcterms:created>
  <dcterms:modified xsi:type="dcterms:W3CDTF">2017-10-26T03:26:15Z</dcterms:modified>
</cp:coreProperties>
</file>