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cha Pachun Mero" initials="PPM" lastIdx="1" clrIdx="0">
    <p:extLst>
      <p:ext uri="{19B8F6BF-5375-455C-9EA6-DF929625EA0E}">
        <p15:presenceInfo xmlns:p15="http://schemas.microsoft.com/office/powerpoint/2012/main" userId="6d1629718a915c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cha Pachun Mero" userId="6d1629718a915c24" providerId="LiveId" clId="{38AA9B10-14C9-481D-86D9-929D9A8ADC13}"/>
    <pc:docChg chg="undo custSel addSld modSld">
      <pc:chgData name="Pacha Pachun Mero" userId="6d1629718a915c24" providerId="LiveId" clId="{38AA9B10-14C9-481D-86D9-929D9A8ADC13}" dt="2021-03-23T15:09:27.395" v="1372" actId="1076"/>
      <pc:docMkLst>
        <pc:docMk/>
      </pc:docMkLst>
      <pc:sldChg chg="modSp">
        <pc:chgData name="Pacha Pachun Mero" userId="6d1629718a915c24" providerId="LiveId" clId="{38AA9B10-14C9-481D-86D9-929D9A8ADC13}" dt="2021-03-17T10:53:57.200" v="12"/>
        <pc:sldMkLst>
          <pc:docMk/>
          <pc:sldMk cId="709062926" sldId="256"/>
        </pc:sldMkLst>
        <pc:spChg chg="mod">
          <ac:chgData name="Pacha Pachun Mero" userId="6d1629718a915c24" providerId="LiveId" clId="{38AA9B10-14C9-481D-86D9-929D9A8ADC13}" dt="2021-03-17T10:53:57.200" v="12"/>
          <ac:spMkLst>
            <pc:docMk/>
            <pc:sldMk cId="709062926" sldId="256"/>
            <ac:spMk id="2" creationId="{227A3F4E-5F50-44F5-A77E-FA1EEDA6AC96}"/>
          </ac:spMkLst>
        </pc:spChg>
        <pc:spChg chg="mod">
          <ac:chgData name="Pacha Pachun Mero" userId="6d1629718a915c24" providerId="LiveId" clId="{38AA9B10-14C9-481D-86D9-929D9A8ADC13}" dt="2021-03-17T10:53:57.200" v="12"/>
          <ac:spMkLst>
            <pc:docMk/>
            <pc:sldMk cId="709062926" sldId="256"/>
            <ac:spMk id="3" creationId="{4C6E1FA4-BF6F-445E-A486-A96F7EF8D370}"/>
          </ac:spMkLst>
        </pc:spChg>
      </pc:sldChg>
      <pc:sldChg chg="modSp">
        <pc:chgData name="Pacha Pachun Mero" userId="6d1629718a915c24" providerId="LiveId" clId="{38AA9B10-14C9-481D-86D9-929D9A8ADC13}" dt="2021-03-17T10:53:57.200" v="12"/>
        <pc:sldMkLst>
          <pc:docMk/>
          <pc:sldMk cId="886774029" sldId="257"/>
        </pc:sldMkLst>
        <pc:spChg chg="mod">
          <ac:chgData name="Pacha Pachun Mero" userId="6d1629718a915c24" providerId="LiveId" clId="{38AA9B10-14C9-481D-86D9-929D9A8ADC13}" dt="2021-03-17T10:53:57.200" v="12"/>
          <ac:spMkLst>
            <pc:docMk/>
            <pc:sldMk cId="886774029" sldId="257"/>
            <ac:spMk id="2" creationId="{F84FAD2F-5D60-442D-9122-0990AFF29AFA}"/>
          </ac:spMkLst>
        </pc:spChg>
        <pc:spChg chg="mod">
          <ac:chgData name="Pacha Pachun Mero" userId="6d1629718a915c24" providerId="LiveId" clId="{38AA9B10-14C9-481D-86D9-929D9A8ADC13}" dt="2021-03-17T10:53:57.200" v="12"/>
          <ac:spMkLst>
            <pc:docMk/>
            <pc:sldMk cId="886774029" sldId="257"/>
            <ac:spMk id="3" creationId="{1BAE15CF-2883-481B-93E2-CC945D0D20EA}"/>
          </ac:spMkLst>
        </pc:spChg>
      </pc:sldChg>
      <pc:sldChg chg="addSp delSp modSp new mod">
        <pc:chgData name="Pacha Pachun Mero" userId="6d1629718a915c24" providerId="LiveId" clId="{38AA9B10-14C9-481D-86D9-929D9A8ADC13}" dt="2021-03-18T15:26:25.505" v="194" actId="1076"/>
        <pc:sldMkLst>
          <pc:docMk/>
          <pc:sldMk cId="517102408" sldId="260"/>
        </pc:sldMkLst>
        <pc:spChg chg="del">
          <ac:chgData name="Pacha Pachun Mero" userId="6d1629718a915c24" providerId="LiveId" clId="{38AA9B10-14C9-481D-86D9-929D9A8ADC13}" dt="2021-03-17T10:52:48.577" v="1" actId="478"/>
          <ac:spMkLst>
            <pc:docMk/>
            <pc:sldMk cId="517102408" sldId="260"/>
            <ac:spMk id="2" creationId="{C33E2D4F-C685-4D69-903B-A2D08A38414F}"/>
          </ac:spMkLst>
        </pc:spChg>
        <pc:spChg chg="del">
          <ac:chgData name="Pacha Pachun Mero" userId="6d1629718a915c24" providerId="LiveId" clId="{38AA9B10-14C9-481D-86D9-929D9A8ADC13}" dt="2021-03-17T10:52:48.577" v="1" actId="478"/>
          <ac:spMkLst>
            <pc:docMk/>
            <pc:sldMk cId="517102408" sldId="260"/>
            <ac:spMk id="3" creationId="{EA75AA52-6A0A-4C1C-9668-6F555B055BA5}"/>
          </ac:spMkLst>
        </pc:spChg>
        <pc:picChg chg="add mod modCrop">
          <ac:chgData name="Pacha Pachun Mero" userId="6d1629718a915c24" providerId="LiveId" clId="{38AA9B10-14C9-481D-86D9-929D9A8ADC13}" dt="2021-03-18T15:26:18.444" v="191" actId="732"/>
          <ac:picMkLst>
            <pc:docMk/>
            <pc:sldMk cId="517102408" sldId="260"/>
            <ac:picMk id="5" creationId="{B9846CEC-4995-46A9-8472-CFA78E90D533}"/>
          </ac:picMkLst>
        </pc:picChg>
        <pc:picChg chg="add mod">
          <ac:chgData name="Pacha Pachun Mero" userId="6d1629718a915c24" providerId="LiveId" clId="{38AA9B10-14C9-481D-86D9-929D9A8ADC13}" dt="2021-03-17T11:36:46.423" v="47" actId="1076"/>
          <ac:picMkLst>
            <pc:docMk/>
            <pc:sldMk cId="517102408" sldId="260"/>
            <ac:picMk id="7" creationId="{1DF515DB-CAF6-45B7-934E-983D90B0375E}"/>
          </ac:picMkLst>
        </pc:picChg>
        <pc:picChg chg="add mod">
          <ac:chgData name="Pacha Pachun Mero" userId="6d1629718a915c24" providerId="LiveId" clId="{38AA9B10-14C9-481D-86D9-929D9A8ADC13}" dt="2021-03-17T11:37:00.159" v="53" actId="1076"/>
          <ac:picMkLst>
            <pc:docMk/>
            <pc:sldMk cId="517102408" sldId="260"/>
            <ac:picMk id="9" creationId="{C4E69A1E-B533-4E12-8048-E2542DEA1E8B}"/>
          </ac:picMkLst>
        </pc:picChg>
        <pc:picChg chg="add mod">
          <ac:chgData name="Pacha Pachun Mero" userId="6d1629718a915c24" providerId="LiveId" clId="{38AA9B10-14C9-481D-86D9-929D9A8ADC13}" dt="2021-03-18T15:26:24.079" v="193" actId="1076"/>
          <ac:picMkLst>
            <pc:docMk/>
            <pc:sldMk cId="517102408" sldId="260"/>
            <ac:picMk id="11" creationId="{489E377D-36C7-481B-95FE-D1DAE18F16ED}"/>
          </ac:picMkLst>
        </pc:picChg>
        <pc:picChg chg="add mod">
          <ac:chgData name="Pacha Pachun Mero" userId="6d1629718a915c24" providerId="LiveId" clId="{38AA9B10-14C9-481D-86D9-929D9A8ADC13}" dt="2021-03-17T11:37:16.194" v="58" actId="1076"/>
          <ac:picMkLst>
            <pc:docMk/>
            <pc:sldMk cId="517102408" sldId="260"/>
            <ac:picMk id="13" creationId="{1E0E3DFE-6330-4B3D-B1F3-37D497D4FC1A}"/>
          </ac:picMkLst>
        </pc:picChg>
        <pc:picChg chg="add mod">
          <ac:chgData name="Pacha Pachun Mero" userId="6d1629718a915c24" providerId="LiveId" clId="{38AA9B10-14C9-481D-86D9-929D9A8ADC13}" dt="2021-03-18T15:26:23.104" v="192" actId="1076"/>
          <ac:picMkLst>
            <pc:docMk/>
            <pc:sldMk cId="517102408" sldId="260"/>
            <ac:picMk id="15" creationId="{3D01B2DC-FB56-45C6-9F25-C77673F469CE}"/>
          </ac:picMkLst>
        </pc:picChg>
        <pc:picChg chg="add mod">
          <ac:chgData name="Pacha Pachun Mero" userId="6d1629718a915c24" providerId="LiveId" clId="{38AA9B10-14C9-481D-86D9-929D9A8ADC13}" dt="2021-03-18T15:26:25.505" v="194" actId="1076"/>
          <ac:picMkLst>
            <pc:docMk/>
            <pc:sldMk cId="517102408" sldId="260"/>
            <ac:picMk id="17" creationId="{B3E015EE-662E-445A-98D5-E7D914A21F08}"/>
          </ac:picMkLst>
        </pc:picChg>
      </pc:sldChg>
      <pc:sldChg chg="addSp delSp modSp new mod">
        <pc:chgData name="Pacha Pachun Mero" userId="6d1629718a915c24" providerId="LiveId" clId="{38AA9B10-14C9-481D-86D9-929D9A8ADC13}" dt="2021-03-18T15:11:27.671" v="178" actId="1076"/>
        <pc:sldMkLst>
          <pc:docMk/>
          <pc:sldMk cId="1592908098" sldId="261"/>
        </pc:sldMkLst>
        <pc:spChg chg="del">
          <ac:chgData name="Pacha Pachun Mero" userId="6d1629718a915c24" providerId="LiveId" clId="{38AA9B10-14C9-481D-86D9-929D9A8ADC13}" dt="2021-03-17T10:53:29.176" v="6" actId="478"/>
          <ac:spMkLst>
            <pc:docMk/>
            <pc:sldMk cId="1592908098" sldId="261"/>
            <ac:spMk id="2" creationId="{1EF700D7-B14E-4905-B9A8-47DA6D5E99D3}"/>
          </ac:spMkLst>
        </pc:spChg>
        <pc:spChg chg="del">
          <ac:chgData name="Pacha Pachun Mero" userId="6d1629718a915c24" providerId="LiveId" clId="{38AA9B10-14C9-481D-86D9-929D9A8ADC13}" dt="2021-03-17T10:53:29.176" v="6" actId="478"/>
          <ac:spMkLst>
            <pc:docMk/>
            <pc:sldMk cId="1592908098" sldId="261"/>
            <ac:spMk id="3" creationId="{763EE08B-372A-4735-813D-B76BE750602A}"/>
          </ac:spMkLst>
        </pc:spChg>
        <pc:picChg chg="add mod">
          <ac:chgData name="Pacha Pachun Mero" userId="6d1629718a915c24" providerId="LiveId" clId="{38AA9B10-14C9-481D-86D9-929D9A8ADC13}" dt="2021-03-18T15:11:06.781" v="177" actId="1076"/>
          <ac:picMkLst>
            <pc:docMk/>
            <pc:sldMk cId="1592908098" sldId="261"/>
            <ac:picMk id="3" creationId="{0C9D30C8-B2B8-4EB2-B64F-D1D270278687}"/>
          </ac:picMkLst>
        </pc:picChg>
        <pc:picChg chg="add mod modCrop">
          <ac:chgData name="Pacha Pachun Mero" userId="6d1629718a915c24" providerId="LiveId" clId="{38AA9B10-14C9-481D-86D9-929D9A8ADC13}" dt="2021-03-18T15:07:36.392" v="148" actId="14100"/>
          <ac:picMkLst>
            <pc:docMk/>
            <pc:sldMk cId="1592908098" sldId="261"/>
            <ac:picMk id="5" creationId="{22599933-213A-4144-897F-962315C04FAC}"/>
          </ac:picMkLst>
        </pc:picChg>
        <pc:picChg chg="add mod">
          <ac:chgData name="Pacha Pachun Mero" userId="6d1629718a915c24" providerId="LiveId" clId="{38AA9B10-14C9-481D-86D9-929D9A8ADC13}" dt="2021-03-18T15:11:02.910" v="175" actId="1076"/>
          <ac:picMkLst>
            <pc:docMk/>
            <pc:sldMk cId="1592908098" sldId="261"/>
            <ac:picMk id="6" creationId="{5723F048-A587-40B0-92DF-F6A0018DC625}"/>
          </ac:picMkLst>
        </pc:picChg>
        <pc:picChg chg="add del mod">
          <ac:chgData name="Pacha Pachun Mero" userId="6d1629718a915c24" providerId="LiveId" clId="{38AA9B10-14C9-481D-86D9-929D9A8ADC13}" dt="2021-03-17T11:46:39.372" v="63" actId="478"/>
          <ac:picMkLst>
            <pc:docMk/>
            <pc:sldMk cId="1592908098" sldId="261"/>
            <ac:picMk id="7" creationId="{03F7F392-95CF-4970-BC98-72846EA06CF6}"/>
          </ac:picMkLst>
        </pc:picChg>
        <pc:picChg chg="add del mod">
          <ac:chgData name="Pacha Pachun Mero" userId="6d1629718a915c24" providerId="LiveId" clId="{38AA9B10-14C9-481D-86D9-929D9A8ADC13}" dt="2021-03-18T14:39:16.752" v="93" actId="478"/>
          <ac:picMkLst>
            <pc:docMk/>
            <pc:sldMk cId="1592908098" sldId="261"/>
            <ac:picMk id="8" creationId="{191D7B14-40BB-411A-9DAB-5C08A4CD5AA2}"/>
          </ac:picMkLst>
        </pc:picChg>
        <pc:picChg chg="add mod">
          <ac:chgData name="Pacha Pachun Mero" userId="6d1629718a915c24" providerId="LiveId" clId="{38AA9B10-14C9-481D-86D9-929D9A8ADC13}" dt="2021-03-18T15:09:27.072" v="170" actId="1076"/>
          <ac:picMkLst>
            <pc:docMk/>
            <pc:sldMk cId="1592908098" sldId="261"/>
            <ac:picMk id="9" creationId="{0EAF5759-8248-44B3-9874-94F6F53D919C}"/>
          </ac:picMkLst>
        </pc:picChg>
        <pc:picChg chg="add mod">
          <ac:chgData name="Pacha Pachun Mero" userId="6d1629718a915c24" providerId="LiveId" clId="{38AA9B10-14C9-481D-86D9-929D9A8ADC13}" dt="2021-03-18T15:08:26.977" v="161"/>
          <ac:picMkLst>
            <pc:docMk/>
            <pc:sldMk cId="1592908098" sldId="261"/>
            <ac:picMk id="11" creationId="{59B0ACE1-B694-4E97-970F-923F195F165F}"/>
          </ac:picMkLst>
        </pc:picChg>
        <pc:picChg chg="add mod">
          <ac:chgData name="Pacha Pachun Mero" userId="6d1629718a915c24" providerId="LiveId" clId="{38AA9B10-14C9-481D-86D9-929D9A8ADC13}" dt="2021-03-18T15:09:38.986" v="174" actId="1076"/>
          <ac:picMkLst>
            <pc:docMk/>
            <pc:sldMk cId="1592908098" sldId="261"/>
            <ac:picMk id="12" creationId="{2293E973-AD89-4D63-9CA2-493861658D3B}"/>
          </ac:picMkLst>
        </pc:picChg>
        <pc:picChg chg="add mod">
          <ac:chgData name="Pacha Pachun Mero" userId="6d1629718a915c24" providerId="LiveId" clId="{38AA9B10-14C9-481D-86D9-929D9A8ADC13}" dt="2021-03-18T15:09:32.938" v="172" actId="1076"/>
          <ac:picMkLst>
            <pc:docMk/>
            <pc:sldMk cId="1592908098" sldId="261"/>
            <ac:picMk id="14" creationId="{0E803E34-5399-42EE-A6C4-316C62F59865}"/>
          </ac:picMkLst>
        </pc:picChg>
        <pc:picChg chg="add mod">
          <ac:chgData name="Pacha Pachun Mero" userId="6d1629718a915c24" providerId="LiveId" clId="{38AA9B10-14C9-481D-86D9-929D9A8ADC13}" dt="2021-03-18T15:09:36.716" v="173" actId="1076"/>
          <ac:picMkLst>
            <pc:docMk/>
            <pc:sldMk cId="1592908098" sldId="261"/>
            <ac:picMk id="16" creationId="{1E7577EC-30D2-4CB0-A071-D326AB03F109}"/>
          </ac:picMkLst>
        </pc:picChg>
        <pc:picChg chg="add mod">
          <ac:chgData name="Pacha Pachun Mero" userId="6d1629718a915c24" providerId="LiveId" clId="{38AA9B10-14C9-481D-86D9-929D9A8ADC13}" dt="2021-03-18T15:11:27.671" v="178" actId="1076"/>
          <ac:picMkLst>
            <pc:docMk/>
            <pc:sldMk cId="1592908098" sldId="261"/>
            <ac:picMk id="18" creationId="{F601271C-089A-4FD6-AE49-0CF13E459113}"/>
          </ac:picMkLst>
        </pc:picChg>
      </pc:sldChg>
      <pc:sldChg chg="addSp delSp modSp new mod">
        <pc:chgData name="Pacha Pachun Mero" userId="6d1629718a915c24" providerId="LiveId" clId="{38AA9B10-14C9-481D-86D9-929D9A8ADC13}" dt="2021-03-18T15:16:18.906" v="180" actId="1076"/>
        <pc:sldMkLst>
          <pc:docMk/>
          <pc:sldMk cId="2078612372" sldId="262"/>
        </pc:sldMkLst>
        <pc:spChg chg="del">
          <ac:chgData name="Pacha Pachun Mero" userId="6d1629718a915c24" providerId="LiveId" clId="{38AA9B10-14C9-481D-86D9-929D9A8ADC13}" dt="2021-03-18T14:59:53.942" v="123" actId="478"/>
          <ac:spMkLst>
            <pc:docMk/>
            <pc:sldMk cId="2078612372" sldId="262"/>
            <ac:spMk id="2" creationId="{805A710B-746A-49B3-AE73-90AB940C621D}"/>
          </ac:spMkLst>
        </pc:spChg>
        <pc:spChg chg="del">
          <ac:chgData name="Pacha Pachun Mero" userId="6d1629718a915c24" providerId="LiveId" clId="{38AA9B10-14C9-481D-86D9-929D9A8ADC13}" dt="2021-03-18T14:59:53.942" v="123" actId="478"/>
          <ac:spMkLst>
            <pc:docMk/>
            <pc:sldMk cId="2078612372" sldId="262"/>
            <ac:spMk id="3" creationId="{69B24853-8DC3-476B-AB34-DBE55CC73DEE}"/>
          </ac:spMkLst>
        </pc:spChg>
        <pc:picChg chg="add mod modCrop">
          <ac:chgData name="Pacha Pachun Mero" userId="6d1629718a915c24" providerId="LiveId" clId="{38AA9B10-14C9-481D-86D9-929D9A8ADC13}" dt="2021-03-18T15:00:53.826" v="139" actId="1076"/>
          <ac:picMkLst>
            <pc:docMk/>
            <pc:sldMk cId="2078612372" sldId="262"/>
            <ac:picMk id="4" creationId="{DA06FFAB-21D9-4BFA-AAFD-ABE58D288112}"/>
          </ac:picMkLst>
        </pc:picChg>
        <pc:picChg chg="add mod">
          <ac:chgData name="Pacha Pachun Mero" userId="6d1629718a915c24" providerId="LiveId" clId="{38AA9B10-14C9-481D-86D9-929D9A8ADC13}" dt="2021-03-18T15:07:25.002" v="144" actId="1076"/>
          <ac:picMkLst>
            <pc:docMk/>
            <pc:sldMk cId="2078612372" sldId="262"/>
            <ac:picMk id="6" creationId="{38DD564F-C7D9-4289-95EE-D47BF808444D}"/>
          </ac:picMkLst>
        </pc:picChg>
        <pc:picChg chg="add mod">
          <ac:chgData name="Pacha Pachun Mero" userId="6d1629718a915c24" providerId="LiveId" clId="{38AA9B10-14C9-481D-86D9-929D9A8ADC13}" dt="2021-03-18T15:16:18.906" v="180" actId="1076"/>
          <ac:picMkLst>
            <pc:docMk/>
            <pc:sldMk cId="2078612372" sldId="262"/>
            <ac:picMk id="8" creationId="{9274240F-9D18-4BD6-9C13-5905580FB2A6}"/>
          </ac:picMkLst>
        </pc:picChg>
      </pc:sldChg>
      <pc:sldChg chg="addSp delSp modSp new mod">
        <pc:chgData name="Pacha Pachun Mero" userId="6d1629718a915c24" providerId="LiveId" clId="{38AA9B10-14C9-481D-86D9-929D9A8ADC13}" dt="2021-03-18T15:25:58.458" v="190" actId="1076"/>
        <pc:sldMkLst>
          <pc:docMk/>
          <pc:sldMk cId="2386701719" sldId="263"/>
        </pc:sldMkLst>
        <pc:spChg chg="del">
          <ac:chgData name="Pacha Pachun Mero" userId="6d1629718a915c24" providerId="LiveId" clId="{38AA9B10-14C9-481D-86D9-929D9A8ADC13}" dt="2021-03-18T15:16:33.295" v="182" actId="478"/>
          <ac:spMkLst>
            <pc:docMk/>
            <pc:sldMk cId="2386701719" sldId="263"/>
            <ac:spMk id="2" creationId="{00E863C4-CBB9-4BF5-B014-4F828D5FD719}"/>
          </ac:spMkLst>
        </pc:spChg>
        <pc:spChg chg="del">
          <ac:chgData name="Pacha Pachun Mero" userId="6d1629718a915c24" providerId="LiveId" clId="{38AA9B10-14C9-481D-86D9-929D9A8ADC13}" dt="2021-03-18T15:16:33.295" v="182" actId="478"/>
          <ac:spMkLst>
            <pc:docMk/>
            <pc:sldMk cId="2386701719" sldId="263"/>
            <ac:spMk id="3" creationId="{5C3BF44D-4854-4F37-AEBA-1159BF9410A7}"/>
          </ac:spMkLst>
        </pc:spChg>
        <pc:picChg chg="add mod modCrop">
          <ac:chgData name="Pacha Pachun Mero" userId="6d1629718a915c24" providerId="LiveId" clId="{38AA9B10-14C9-481D-86D9-929D9A8ADC13}" dt="2021-03-18T15:16:52.123" v="186" actId="732"/>
          <ac:picMkLst>
            <pc:docMk/>
            <pc:sldMk cId="2386701719" sldId="263"/>
            <ac:picMk id="4" creationId="{9E362B1B-53FE-4960-90E8-64AC9F1EBE2A}"/>
          </ac:picMkLst>
        </pc:picChg>
        <pc:picChg chg="add mod">
          <ac:chgData name="Pacha Pachun Mero" userId="6d1629718a915c24" providerId="LiveId" clId="{38AA9B10-14C9-481D-86D9-929D9A8ADC13}" dt="2021-03-18T15:22:07.085" v="188" actId="1076"/>
          <ac:picMkLst>
            <pc:docMk/>
            <pc:sldMk cId="2386701719" sldId="263"/>
            <ac:picMk id="6" creationId="{E6A7E974-AC3E-4AF4-86A4-2C3C0AB16661}"/>
          </ac:picMkLst>
        </pc:picChg>
        <pc:picChg chg="add mod">
          <ac:chgData name="Pacha Pachun Mero" userId="6d1629718a915c24" providerId="LiveId" clId="{38AA9B10-14C9-481D-86D9-929D9A8ADC13}" dt="2021-03-18T15:25:58.458" v="190" actId="1076"/>
          <ac:picMkLst>
            <pc:docMk/>
            <pc:sldMk cId="2386701719" sldId="263"/>
            <ac:picMk id="8" creationId="{E1A691C2-2CA2-4614-80AA-9A053AF7CBD3}"/>
          </ac:picMkLst>
        </pc:picChg>
      </pc:sldChg>
      <pc:sldChg chg="addSp delSp modSp new mod">
        <pc:chgData name="Pacha Pachun Mero" userId="6d1629718a915c24" providerId="LiveId" clId="{38AA9B10-14C9-481D-86D9-929D9A8ADC13}" dt="2021-03-23T15:09:27.395" v="1372" actId="1076"/>
        <pc:sldMkLst>
          <pc:docMk/>
          <pc:sldMk cId="3050784439" sldId="264"/>
        </pc:sldMkLst>
        <pc:spChg chg="mod">
          <ac:chgData name="Pacha Pachun Mero" userId="6d1629718a915c24" providerId="LiveId" clId="{38AA9B10-14C9-481D-86D9-929D9A8ADC13}" dt="2021-03-23T14:31:57.487" v="213" actId="1076"/>
          <ac:spMkLst>
            <pc:docMk/>
            <pc:sldMk cId="3050784439" sldId="264"/>
            <ac:spMk id="2" creationId="{1E92C89C-9048-45E5-9753-4C3EAA85D14E}"/>
          </ac:spMkLst>
        </pc:spChg>
        <pc:spChg chg="del">
          <ac:chgData name="Pacha Pachun Mero" userId="6d1629718a915c24" providerId="LiveId" clId="{38AA9B10-14C9-481D-86D9-929D9A8ADC13}" dt="2021-03-23T14:31:43.524" v="212" actId="478"/>
          <ac:spMkLst>
            <pc:docMk/>
            <pc:sldMk cId="3050784439" sldId="264"/>
            <ac:spMk id="3" creationId="{C792DB50-FBEC-4B82-ABE8-C54E3B349948}"/>
          </ac:spMkLst>
        </pc:spChg>
        <pc:spChg chg="add mod">
          <ac:chgData name="Pacha Pachun Mero" userId="6d1629718a915c24" providerId="LiveId" clId="{38AA9B10-14C9-481D-86D9-929D9A8ADC13}" dt="2021-03-23T14:39:42.375" v="458" actId="20577"/>
          <ac:spMkLst>
            <pc:docMk/>
            <pc:sldMk cId="3050784439" sldId="264"/>
            <ac:spMk id="4" creationId="{D36190F5-BADB-4468-8EDC-1827CE1D8495}"/>
          </ac:spMkLst>
        </pc:spChg>
        <pc:spChg chg="add mod">
          <ac:chgData name="Pacha Pachun Mero" userId="6d1629718a915c24" providerId="LiveId" clId="{38AA9B10-14C9-481D-86D9-929D9A8ADC13}" dt="2021-03-23T15:09:08.687" v="1365" actId="1076"/>
          <ac:spMkLst>
            <pc:docMk/>
            <pc:sldMk cId="3050784439" sldId="264"/>
            <ac:spMk id="5" creationId="{35873974-331D-44A5-A66A-CF978E57E25C}"/>
          </ac:spMkLst>
        </pc:spChg>
        <pc:spChg chg="add mod">
          <ac:chgData name="Pacha Pachun Mero" userId="6d1629718a915c24" providerId="LiveId" clId="{38AA9B10-14C9-481D-86D9-929D9A8ADC13}" dt="2021-03-23T15:09:06.234" v="1364" actId="1076"/>
          <ac:spMkLst>
            <pc:docMk/>
            <pc:sldMk cId="3050784439" sldId="264"/>
            <ac:spMk id="6" creationId="{9971D2DB-A126-489D-9A88-F906B3103ECE}"/>
          </ac:spMkLst>
        </pc:spChg>
        <pc:spChg chg="add mod">
          <ac:chgData name="Pacha Pachun Mero" userId="6d1629718a915c24" providerId="LiveId" clId="{38AA9B10-14C9-481D-86D9-929D9A8ADC13}" dt="2021-03-23T15:09:15.407" v="1368" actId="1076"/>
          <ac:spMkLst>
            <pc:docMk/>
            <pc:sldMk cId="3050784439" sldId="264"/>
            <ac:spMk id="7" creationId="{7DD723F8-6F95-41DD-9327-C65C8B770135}"/>
          </ac:spMkLst>
        </pc:spChg>
        <pc:spChg chg="add mod">
          <ac:chgData name="Pacha Pachun Mero" userId="6d1629718a915c24" providerId="LiveId" clId="{38AA9B10-14C9-481D-86D9-929D9A8ADC13}" dt="2021-03-23T15:09:13.221" v="1367" actId="1076"/>
          <ac:spMkLst>
            <pc:docMk/>
            <pc:sldMk cId="3050784439" sldId="264"/>
            <ac:spMk id="8" creationId="{0B5F86A7-0BA2-4903-A57C-8999DFD849CC}"/>
          </ac:spMkLst>
        </pc:spChg>
        <pc:spChg chg="add mod">
          <ac:chgData name="Pacha Pachun Mero" userId="6d1629718a915c24" providerId="LiveId" clId="{38AA9B10-14C9-481D-86D9-929D9A8ADC13}" dt="2021-03-23T15:09:10.938" v="1366" actId="1076"/>
          <ac:spMkLst>
            <pc:docMk/>
            <pc:sldMk cId="3050784439" sldId="264"/>
            <ac:spMk id="9" creationId="{48C35F46-C41C-45F2-B2B9-AC8B5222A15C}"/>
          </ac:spMkLst>
        </pc:spChg>
        <pc:spChg chg="add mod">
          <ac:chgData name="Pacha Pachun Mero" userId="6d1629718a915c24" providerId="LiveId" clId="{38AA9B10-14C9-481D-86D9-929D9A8ADC13}" dt="2021-03-23T15:09:27.395" v="1372" actId="1076"/>
          <ac:spMkLst>
            <pc:docMk/>
            <pc:sldMk cId="3050784439" sldId="264"/>
            <ac:spMk id="10" creationId="{F1193C0E-CC00-4BF9-B5E8-017CB6FD4E8B}"/>
          </ac:spMkLst>
        </pc:spChg>
        <pc:spChg chg="add mod">
          <ac:chgData name="Pacha Pachun Mero" userId="6d1629718a915c24" providerId="LiveId" clId="{38AA9B10-14C9-481D-86D9-929D9A8ADC13}" dt="2021-03-23T15:09:20.609" v="1370" actId="1076"/>
          <ac:spMkLst>
            <pc:docMk/>
            <pc:sldMk cId="3050784439" sldId="264"/>
            <ac:spMk id="11" creationId="{0AC76C2D-377E-4002-BBC7-671FF609F788}"/>
          </ac:spMkLst>
        </pc:spChg>
        <pc:spChg chg="add mod">
          <ac:chgData name="Pacha Pachun Mero" userId="6d1629718a915c24" providerId="LiveId" clId="{38AA9B10-14C9-481D-86D9-929D9A8ADC13}" dt="2021-03-23T15:09:18.614" v="1369" actId="1076"/>
          <ac:spMkLst>
            <pc:docMk/>
            <pc:sldMk cId="3050784439" sldId="264"/>
            <ac:spMk id="12" creationId="{00568761-1C11-49B9-B1E2-1618C56C760D}"/>
          </ac:spMkLst>
        </pc:spChg>
      </pc:sldChg>
      <pc:sldChg chg="addSp delSp modSp new mod addCm delCm">
        <pc:chgData name="Pacha Pachun Mero" userId="6d1629718a915c24" providerId="LiveId" clId="{38AA9B10-14C9-481D-86D9-929D9A8ADC13}" dt="2021-03-23T15:08:50.759" v="1363" actId="1592"/>
        <pc:sldMkLst>
          <pc:docMk/>
          <pc:sldMk cId="2467599826" sldId="265"/>
        </pc:sldMkLst>
        <pc:spChg chg="mod">
          <ac:chgData name="Pacha Pachun Mero" userId="6d1629718a915c24" providerId="LiveId" clId="{38AA9B10-14C9-481D-86D9-929D9A8ADC13}" dt="2021-03-23T14:52:30.835" v="900" actId="1076"/>
          <ac:spMkLst>
            <pc:docMk/>
            <pc:sldMk cId="2467599826" sldId="265"/>
            <ac:spMk id="2" creationId="{3C5D0FF1-4A5B-49C4-BDDF-363C45178EFE}"/>
          </ac:spMkLst>
        </pc:spChg>
        <pc:spChg chg="del">
          <ac:chgData name="Pacha Pachun Mero" userId="6d1629718a915c24" providerId="LiveId" clId="{38AA9B10-14C9-481D-86D9-929D9A8ADC13}" dt="2021-03-23T14:48:36.367" v="723" actId="478"/>
          <ac:spMkLst>
            <pc:docMk/>
            <pc:sldMk cId="2467599826" sldId="265"/>
            <ac:spMk id="3" creationId="{5D21E058-348C-40E7-A4EA-22E033053D00}"/>
          </ac:spMkLst>
        </pc:spChg>
        <pc:spChg chg="add mod">
          <ac:chgData name="Pacha Pachun Mero" userId="6d1629718a915c24" providerId="LiveId" clId="{38AA9B10-14C9-481D-86D9-929D9A8ADC13}" dt="2021-03-23T15:08:21.767" v="1360" actId="1076"/>
          <ac:spMkLst>
            <pc:docMk/>
            <pc:sldMk cId="2467599826" sldId="265"/>
            <ac:spMk id="4" creationId="{D21F85A4-16E6-4814-8397-D829807A17A7}"/>
          </ac:spMkLst>
        </pc:spChg>
        <pc:spChg chg="add mod">
          <ac:chgData name="Pacha Pachun Mero" userId="6d1629718a915c24" providerId="LiveId" clId="{38AA9B10-14C9-481D-86D9-929D9A8ADC13}" dt="2021-03-23T15:08:33.841" v="1361" actId="1076"/>
          <ac:spMkLst>
            <pc:docMk/>
            <pc:sldMk cId="2467599826" sldId="265"/>
            <ac:spMk id="5" creationId="{E1293548-3CDA-48E2-B37B-79AC66FF53BF}"/>
          </ac:spMkLst>
        </pc:spChg>
        <pc:spChg chg="add mod">
          <ac:chgData name="Pacha Pachun Mero" userId="6d1629718a915c24" providerId="LiveId" clId="{38AA9B10-14C9-481D-86D9-929D9A8ADC13}" dt="2021-03-23T15:08:13.463" v="1358" actId="1076"/>
          <ac:spMkLst>
            <pc:docMk/>
            <pc:sldMk cId="2467599826" sldId="265"/>
            <ac:spMk id="6" creationId="{5330B978-32BB-4258-A887-0F0E32167BAD}"/>
          </ac:spMkLst>
        </pc:spChg>
        <pc:spChg chg="add mod">
          <ac:chgData name="Pacha Pachun Mero" userId="6d1629718a915c24" providerId="LiveId" clId="{38AA9B10-14C9-481D-86D9-929D9A8ADC13}" dt="2021-03-23T14:59:29.232" v="1087" actId="1076"/>
          <ac:spMkLst>
            <pc:docMk/>
            <pc:sldMk cId="2467599826" sldId="265"/>
            <ac:spMk id="7" creationId="{A2F9C293-ACA8-46DC-B25D-EEAB1CF37A9B}"/>
          </ac:spMkLst>
        </pc:spChg>
        <pc:spChg chg="add mod">
          <ac:chgData name="Pacha Pachun Mero" userId="6d1629718a915c24" providerId="LiveId" clId="{38AA9B10-14C9-481D-86D9-929D9A8ADC13}" dt="2021-03-23T15:00:09.510" v="1115" actId="1076"/>
          <ac:spMkLst>
            <pc:docMk/>
            <pc:sldMk cId="2467599826" sldId="265"/>
            <ac:spMk id="8" creationId="{7152F6BA-CF35-4863-960F-05B17EC8FDF5}"/>
          </ac:spMkLst>
        </pc:spChg>
        <pc:spChg chg="add mod">
          <ac:chgData name="Pacha Pachun Mero" userId="6d1629718a915c24" providerId="LiveId" clId="{38AA9B10-14C9-481D-86D9-929D9A8ADC13}" dt="2021-03-23T15:01:07.746" v="1159" actId="20577"/>
          <ac:spMkLst>
            <pc:docMk/>
            <pc:sldMk cId="2467599826" sldId="265"/>
            <ac:spMk id="9" creationId="{FD82F32F-5D39-4B45-8908-9E6E35E78381}"/>
          </ac:spMkLst>
        </pc:spChg>
        <pc:spChg chg="add mod">
          <ac:chgData name="Pacha Pachun Mero" userId="6d1629718a915c24" providerId="LiveId" clId="{38AA9B10-14C9-481D-86D9-929D9A8ADC13}" dt="2021-03-23T15:02:21.201" v="1198" actId="1076"/>
          <ac:spMkLst>
            <pc:docMk/>
            <pc:sldMk cId="2467599826" sldId="265"/>
            <ac:spMk id="10" creationId="{30FFEED2-A9AE-4C9A-9F43-E66581DAC743}"/>
          </ac:spMkLst>
        </pc:spChg>
        <pc:spChg chg="add mod">
          <ac:chgData name="Pacha Pachun Mero" userId="6d1629718a915c24" providerId="LiveId" clId="{38AA9B10-14C9-481D-86D9-929D9A8ADC13}" dt="2021-03-23T15:03:59.479" v="1236" actId="20577"/>
          <ac:spMkLst>
            <pc:docMk/>
            <pc:sldMk cId="2467599826" sldId="265"/>
            <ac:spMk id="11" creationId="{0D9C2328-27E4-41C9-8480-25BC27DD5BB3}"/>
          </ac:spMkLst>
        </pc:spChg>
        <pc:spChg chg="add mod">
          <ac:chgData name="Pacha Pachun Mero" userId="6d1629718a915c24" providerId="LiveId" clId="{38AA9B10-14C9-481D-86D9-929D9A8ADC13}" dt="2021-03-23T15:08:02.310" v="1355" actId="1076"/>
          <ac:spMkLst>
            <pc:docMk/>
            <pc:sldMk cId="2467599826" sldId="265"/>
            <ac:spMk id="12" creationId="{591CB449-9C19-4C8D-A74B-A2AD9FFABB74}"/>
          </ac:spMkLst>
        </pc:spChg>
        <pc:spChg chg="add mod">
          <ac:chgData name="Pacha Pachun Mero" userId="6d1629718a915c24" providerId="LiveId" clId="{38AA9B10-14C9-481D-86D9-929D9A8ADC13}" dt="2021-03-23T15:08:04.221" v="1356" actId="1076"/>
          <ac:spMkLst>
            <pc:docMk/>
            <pc:sldMk cId="2467599826" sldId="265"/>
            <ac:spMk id="13" creationId="{E11D82C4-8DB5-4A5D-8520-89ECA3939380}"/>
          </ac:spMkLst>
        </pc:spChg>
        <pc:spChg chg="add mod">
          <ac:chgData name="Pacha Pachun Mero" userId="6d1629718a915c24" providerId="LiveId" clId="{38AA9B10-14C9-481D-86D9-929D9A8ADC13}" dt="2021-03-23T15:08:07.436" v="1357" actId="1076"/>
          <ac:spMkLst>
            <pc:docMk/>
            <pc:sldMk cId="2467599826" sldId="265"/>
            <ac:spMk id="14" creationId="{8F71A009-5D07-4934-8ED2-1512299D7CE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0332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699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12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53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808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40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007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638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540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6819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C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0725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8256077-252D-4F0F-A405-E818ED8A60E2}" type="datetimeFigureOut">
              <a:rPr lang="es-CL" smtClean="0"/>
              <a:t>23-03-2021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9A6FF67-5FA9-4DD6-AFCF-8DF6DC2E867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913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7A3F4E-5F50-44F5-A77E-FA1EEDA6AC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Reforzamiento Multiplicación y División 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6E1FA4-BF6F-445E-A486-A96F7EF8D3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5to </a:t>
            </a:r>
            <a:r>
              <a:rPr lang="es-ES" dirty="0" err="1"/>
              <a:t>Basico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0906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D0FF1-4A5B-49C4-BDDF-363C45178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401" y="14577"/>
            <a:ext cx="10772775" cy="1658198"/>
          </a:xfrm>
        </p:spPr>
        <p:txBody>
          <a:bodyPr/>
          <a:lstStyle/>
          <a:p>
            <a:r>
              <a:rPr lang="es-ES" dirty="0"/>
              <a:t>Ejercicios:</a:t>
            </a: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21F85A4-16E6-4814-8397-D829807A17A7}"/>
                  </a:ext>
                </a:extLst>
              </p:cNvPr>
              <p:cNvSpPr txBox="1"/>
              <p:nvPr/>
            </p:nvSpPr>
            <p:spPr>
              <a:xfrm>
                <a:off x="-210953" y="1668919"/>
                <a:ext cx="4331352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12′5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÷3=41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 05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   2-&gt;Resto (No Exacto)</a:t>
                </a:r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21F85A4-16E6-4814-8397-D829807A1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0953" y="1668919"/>
                <a:ext cx="4331352" cy="1292662"/>
              </a:xfrm>
              <a:prstGeom prst="rect">
                <a:avLst/>
              </a:prstGeom>
              <a:blipFill>
                <a:blip r:embed="rId2"/>
                <a:stretch>
                  <a:fillRect r="-1547" b="-1603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1293548-3CDA-48E2-B37B-79AC66FF53BF}"/>
                  </a:ext>
                </a:extLst>
              </p:cNvPr>
              <p:cNvSpPr txBox="1"/>
              <p:nvPr/>
            </p:nvSpPr>
            <p:spPr>
              <a:xfrm>
                <a:off x="167456" y="3429000"/>
                <a:ext cx="3460377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÷5=16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  34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 4-&gt;Resto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E1293548-3CDA-48E2-B37B-79AC66FF53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56" y="3429000"/>
                <a:ext cx="3460377" cy="21544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5330B978-32BB-4258-A887-0F0E32167BAD}"/>
                  </a:ext>
                </a:extLst>
              </p:cNvPr>
              <p:cNvSpPr txBox="1"/>
              <p:nvPr/>
            </p:nvSpPr>
            <p:spPr>
              <a:xfrm>
                <a:off x="428624" y="5060026"/>
                <a:ext cx="3124200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÷2=34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09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1-&gt;Resto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5330B978-32BB-4258-A887-0F0E32167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4" y="5060026"/>
                <a:ext cx="3124200" cy="21544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2F9C293-ACA8-46DC-B25D-EEAB1CF37A9B}"/>
                  </a:ext>
                </a:extLst>
              </p:cNvPr>
              <p:cNvSpPr txBox="1"/>
              <p:nvPr/>
            </p:nvSpPr>
            <p:spPr>
              <a:xfrm>
                <a:off x="3481107" y="468472"/>
                <a:ext cx="3124200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÷7=60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 05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5-&gt;resto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2F9C293-ACA8-46DC-B25D-EEAB1CF37A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107" y="468472"/>
                <a:ext cx="3124200" cy="21544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7152F6BA-CF35-4863-960F-05B17EC8FDF5}"/>
                  </a:ext>
                </a:extLst>
              </p:cNvPr>
              <p:cNvSpPr txBox="1"/>
              <p:nvPr/>
            </p:nvSpPr>
            <p:spPr>
              <a:xfrm>
                <a:off x="3693877" y="2160670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7′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÷8=4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5-&gt; Resto</a:t>
                </a: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7152F6BA-CF35-4863-960F-05B17EC8FD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877" y="2160670"/>
                <a:ext cx="3124200" cy="1292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D82F32F-5D39-4B45-8908-9E6E35E78381}"/>
                  </a:ext>
                </a:extLst>
              </p:cNvPr>
              <p:cNvSpPr txBox="1"/>
              <p:nvPr/>
            </p:nvSpPr>
            <p:spPr>
              <a:xfrm>
                <a:off x="3552824" y="3692734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÷3=49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 28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 1-&gt;Resto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D82F32F-5D39-4B45-8908-9E6E35E78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824" y="3692734"/>
                <a:ext cx="3124200" cy="1292662"/>
              </a:xfrm>
              <a:prstGeom prst="rect">
                <a:avLst/>
              </a:prstGeom>
              <a:blipFill>
                <a:blip r:embed="rId7"/>
                <a:stretch>
                  <a:fillRect b="-16038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0FFEED2-A9AE-4C9A-9F43-E66581DAC743}"/>
                  </a:ext>
                </a:extLst>
              </p:cNvPr>
              <p:cNvSpPr txBox="1"/>
              <p:nvPr/>
            </p:nvSpPr>
            <p:spPr>
              <a:xfrm>
                <a:off x="3684912" y="5120339"/>
                <a:ext cx="3124200" cy="25853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÷6=14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28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4-&gt;Resto</a:t>
                </a:r>
                <a:r>
                  <a:rPr lang="es-ES" sz="2800" b="0" dirty="0">
                    <a:ea typeface="Cambria Math" panose="02040503050406030204" pitchFamily="18" charset="0"/>
                  </a:rPr>
                  <a:t> </a:t>
                </a: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30FFEED2-A9AE-4C9A-9F43-E66581DAC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912" y="5120339"/>
                <a:ext cx="3124200" cy="25853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D9C2328-27E4-41C9-8480-25BC27DD5BB3}"/>
                  </a:ext>
                </a:extLst>
              </p:cNvPr>
              <p:cNvSpPr txBox="1"/>
              <p:nvPr/>
            </p:nvSpPr>
            <p:spPr>
              <a:xfrm>
                <a:off x="7210424" y="559620"/>
                <a:ext cx="3124200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5′3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÷12=37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93</a:t>
                </a: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   9</a:t>
                </a:r>
                <a:r>
                  <a:rPr lang="es-ES" sz="2800" dirty="0">
                    <a:ea typeface="Cambria Math" panose="02040503050406030204" pitchFamily="18" charset="0"/>
                  </a:rPr>
                  <a:t>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D9C2328-27E4-41C9-8480-25BC27DD5B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0424" y="559620"/>
                <a:ext cx="3124200" cy="215443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91CB449-9C19-4C8D-A74B-A2AD9FFABB74}"/>
                  </a:ext>
                </a:extLst>
              </p:cNvPr>
              <p:cNvSpPr txBox="1"/>
              <p:nvPr/>
            </p:nvSpPr>
            <p:spPr>
              <a:xfrm>
                <a:off x="7294188" y="2091216"/>
                <a:ext cx="3124200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2 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÷11=50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02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2-&gt;Resto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591CB449-9C19-4C8D-A74B-A2AD9FFAB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188" y="2091216"/>
                <a:ext cx="3124200" cy="21544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E11D82C4-8DB5-4A5D-8520-89ECA3939380}"/>
                  </a:ext>
                </a:extLst>
              </p:cNvPr>
              <p:cNvSpPr txBox="1"/>
              <p:nvPr/>
            </p:nvSpPr>
            <p:spPr>
              <a:xfrm>
                <a:off x="7426276" y="3586875"/>
                <a:ext cx="3124200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÷14=88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116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4-&gt;Resto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CuadroTexto 12">
                <a:extLst>
                  <a:ext uri="{FF2B5EF4-FFF2-40B4-BE49-F238E27FC236}">
                    <a16:creationId xmlns:a16="http://schemas.microsoft.com/office/drawing/2014/main" id="{E11D82C4-8DB5-4A5D-8520-89ECA3939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276" y="3586875"/>
                <a:ext cx="3124200" cy="215443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8F71A009-5D07-4934-8ED2-1512299D7CE4}"/>
                  </a:ext>
                </a:extLst>
              </p:cNvPr>
              <p:cNvSpPr txBox="1"/>
              <p:nvPr/>
            </p:nvSpPr>
            <p:spPr>
              <a:xfrm>
                <a:off x="7462553" y="4985396"/>
                <a:ext cx="3124200" cy="215443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÷15=40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05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5-&gt;Resto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  <a:p>
                <a:endParaRPr lang="es-ES" sz="2800" dirty="0">
                  <a:ea typeface="Cambria Math" panose="02040503050406030204" pitchFamily="18" charset="0"/>
                </a:endParaRPr>
              </a:p>
              <a:p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8F71A009-5D07-4934-8ED2-1512299D7C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553" y="4985396"/>
                <a:ext cx="3124200" cy="21544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599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4FAD2F-5D60-442D-9122-0990AFF29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AE15CF-2883-481B-93E2-CC945D0D2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Recordar y Resolver ejercicios de multiplicación y división entregados por el profesor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86774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484F85A-6361-43DC-9AB3-05304F3EEA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b="3851"/>
          <a:stretch/>
        </p:blipFill>
        <p:spPr>
          <a:xfrm>
            <a:off x="514710" y="276046"/>
            <a:ext cx="11162579" cy="64611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EF6C7A3-E71A-42D6-97F1-EF35AFD343C1}"/>
                  </a:ext>
                </a:extLst>
              </p:cNvPr>
              <p:cNvSpPr txBox="1"/>
              <p:nvPr/>
            </p:nvSpPr>
            <p:spPr>
              <a:xfrm>
                <a:off x="2048773" y="1091240"/>
                <a:ext cx="15773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132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∙3=396</m:t>
                      </m:r>
                    </m:oMath>
                  </m:oMathPara>
                </a14:m>
                <a:endParaRPr lang="es-CL" sz="2000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8EF6C7A3-E71A-42D6-97F1-EF35AFD34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773" y="1091240"/>
                <a:ext cx="1577355" cy="307777"/>
              </a:xfrm>
              <a:prstGeom prst="rect">
                <a:avLst/>
              </a:prstGeom>
              <a:blipFill>
                <a:blip r:embed="rId3"/>
                <a:stretch>
                  <a:fillRect l="-3089" r="-3089" b="-8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030799A-1A18-4F50-8579-E8E374177959}"/>
                  </a:ext>
                </a:extLst>
              </p:cNvPr>
              <p:cNvSpPr txBox="1"/>
              <p:nvPr/>
            </p:nvSpPr>
            <p:spPr>
              <a:xfrm>
                <a:off x="8410597" y="1102791"/>
                <a:ext cx="157735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000" b="0" i="1" smtClean="0">
                          <a:latin typeface="Cambria Math" panose="02040503050406030204" pitchFamily="18" charset="0"/>
                        </a:rPr>
                        <m:t>222</m:t>
                      </m:r>
                      <m:r>
                        <a:rPr lang="es-E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∙2=444</m:t>
                      </m:r>
                    </m:oMath>
                  </m:oMathPara>
                </a14:m>
                <a:endParaRPr lang="es-CL" sz="2000" dirty="0"/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A030799A-1A18-4F50-8579-E8E374177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0597" y="1102791"/>
                <a:ext cx="1577355" cy="307777"/>
              </a:xfrm>
              <a:prstGeom prst="rect">
                <a:avLst/>
              </a:prstGeom>
              <a:blipFill>
                <a:blip r:embed="rId4"/>
                <a:stretch>
                  <a:fillRect l="-3488" r="-3101" b="-6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agen 9">
            <a:extLst>
              <a:ext uri="{FF2B5EF4-FFF2-40B4-BE49-F238E27FC236}">
                <a16:creationId xmlns:a16="http://schemas.microsoft.com/office/drawing/2014/main" id="{9C0B5278-3C65-47BE-A628-5BF2F6FF34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8541" y="2733671"/>
            <a:ext cx="1369755" cy="889635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6461614-4CFC-4AD0-9D47-D246E58C34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1067" y="2775776"/>
            <a:ext cx="1475394" cy="892803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4E0E561-E00B-4DA1-88FF-3CB5510541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41273" y="4414215"/>
            <a:ext cx="1514360" cy="12551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FF7DFB9-F752-4DD4-BBE3-2E60245DF524}"/>
                  </a:ext>
                </a:extLst>
              </p:cNvPr>
              <p:cNvSpPr txBox="1"/>
              <p:nvPr/>
            </p:nvSpPr>
            <p:spPr>
              <a:xfrm>
                <a:off x="7827028" y="4511615"/>
                <a:ext cx="24029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5421</m:t>
                    </m:r>
                    <m:r>
                      <a:rPr lang="es-E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∙100=</m:t>
                    </m:r>
                    <m:r>
                      <a:rPr lang="es-ES" sz="2000" b="0" i="1" smtClean="0">
                        <a:latin typeface="Cambria Math" panose="02040503050406030204" pitchFamily="18" charset="0"/>
                      </a:rPr>
                      <m:t>542.1</m:t>
                    </m:r>
                  </m:oMath>
                </a14:m>
                <a:r>
                  <a:rPr lang="es-CL" sz="2000" dirty="0"/>
                  <a:t>00</a:t>
                </a: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AFF7DFB9-F752-4DD4-BBE3-2E60245DF5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028" y="4511615"/>
                <a:ext cx="2402902" cy="307777"/>
              </a:xfrm>
              <a:prstGeom prst="rect">
                <a:avLst/>
              </a:prstGeom>
              <a:blipFill>
                <a:blip r:embed="rId8"/>
                <a:stretch>
                  <a:fillRect l="-3807" t="-25490" r="-5330" b="-4902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Imagen 18">
            <a:extLst>
              <a:ext uri="{FF2B5EF4-FFF2-40B4-BE49-F238E27FC236}">
                <a16:creationId xmlns:a16="http://schemas.microsoft.com/office/drawing/2014/main" id="{2DCD21E3-5868-4EB8-BC30-D47BC58576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603684" y="4003125"/>
            <a:ext cx="1381662" cy="1038662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A980C832-334C-4600-860A-4B858CD43C7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431780" y="5234939"/>
            <a:ext cx="1381661" cy="1270635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3B54B5B5-CCB5-446E-8109-8037CF7AF7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73855" y="5569389"/>
            <a:ext cx="3635640" cy="102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2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B9846CEC-4995-46A9-8472-CFA78E90D5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6697"/>
          <a:stretch/>
        </p:blipFill>
        <p:spPr>
          <a:xfrm>
            <a:off x="320772" y="119231"/>
            <a:ext cx="10992687" cy="502712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1DF515DB-CAF6-45B7-934E-983D90B037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0930" y="533400"/>
            <a:ext cx="1648675" cy="139687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4E69A1E-B533-4E12-8048-E2542DEA1E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8475" y="499110"/>
            <a:ext cx="1417320" cy="139687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489E377D-36C7-481B-95FE-D1DAE18F16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9178" y="2043955"/>
            <a:ext cx="1701588" cy="158226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E0E3DFE-6330-4B3D-B1F3-37D497D4FC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20759" y="1570079"/>
            <a:ext cx="1650469" cy="1792862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3D01B2DC-FB56-45C6-9F25-C77673F469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34849" y="4300481"/>
            <a:ext cx="1344756" cy="139714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3E015EE-662E-445A-98D5-E7D914A21F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65627" y="4300481"/>
            <a:ext cx="1820336" cy="150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102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9E362B1B-53FE-4960-90E8-64AC9F1EBE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288" b="3699"/>
          <a:stretch/>
        </p:blipFill>
        <p:spPr>
          <a:xfrm>
            <a:off x="724184" y="331694"/>
            <a:ext cx="10992687" cy="178397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6A7E974-AC3E-4AF4-86A4-2C3C0AB16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450" y="1598238"/>
            <a:ext cx="2400300" cy="2962275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E1A691C2-2CA2-4614-80AA-9A053AF7CB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9977" y="1436313"/>
            <a:ext cx="287655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01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2441694-B6BD-4A27-A40C-20484202E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19" y="77637"/>
            <a:ext cx="11110823" cy="670272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CCA9ACB-3787-41CB-BA96-B515C25886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8285" y="979170"/>
            <a:ext cx="1800225" cy="109347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12D86FD-65F8-4BF3-B2C5-2FA2715AEE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44715" y="880110"/>
            <a:ext cx="1693545" cy="143461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ACEDCF8-91E2-4657-AC77-447F8529FD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0202" y="2727007"/>
            <a:ext cx="1427798" cy="141623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11CBDC9C-8378-4242-B949-30969753A8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4714" y="2727006"/>
            <a:ext cx="1543991" cy="125063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5DF2B0C3-95C3-4CE4-AB87-EF8861F370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3040" y="4516755"/>
            <a:ext cx="1507188" cy="1416237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E1952BE3-E06A-455A-89BC-5FC86E951D3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90670" y="4455795"/>
            <a:ext cx="1598035" cy="137801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1F8E1289-AAC9-4B33-AF17-228D098735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59788" y="5547360"/>
            <a:ext cx="1157840" cy="93391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0D843E9A-A568-4195-B1F4-82FAA61332A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43743" y="5173980"/>
            <a:ext cx="1818416" cy="125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20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2599933-213A-4144-897F-962315C04F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209"/>
          <a:stretch/>
        </p:blipFill>
        <p:spPr>
          <a:xfrm>
            <a:off x="0" y="312346"/>
            <a:ext cx="11501717" cy="618706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EAF5759-8248-44B3-9874-94F6F53D919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68164" y="731269"/>
            <a:ext cx="1728575" cy="124295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9B0ACE1-B694-4E97-970F-923F195F165F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87209" y="2072836"/>
            <a:ext cx="1323812" cy="155572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C9D30C8-B2B8-4EB2-B64F-D1D27027868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63945" y="312346"/>
            <a:ext cx="1534144" cy="144529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723F048-A587-40B0-92DF-F6A0018DC625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51355" y="1974224"/>
            <a:ext cx="1759324" cy="1442571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293E973-AD89-4D63-9CA2-493861658D3B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61781" y="4131940"/>
            <a:ext cx="2425428" cy="1245086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0E803E34-5399-42EE-A6C4-316C62F59865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29745" y="4033198"/>
            <a:ext cx="2674676" cy="1442571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1E7577EC-30D2-4CB0-A071-D326AB03F109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07709" y="5361990"/>
            <a:ext cx="2806623" cy="1312418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F601271C-089A-4FD6-AE49-0CF13E459113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388429" y="5715920"/>
            <a:ext cx="2357307" cy="129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908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DA06FFAB-21D9-4BFA-AAFD-ABE58D2881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41" t="82992" r="-1441" b="-6974"/>
          <a:stretch/>
        </p:blipFill>
        <p:spPr>
          <a:xfrm>
            <a:off x="134472" y="224118"/>
            <a:ext cx="11501717" cy="1479177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38DD564F-C7D9-4289-95EE-D47BF8084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811" y="1201971"/>
            <a:ext cx="5384257" cy="275973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274240F-9D18-4BD6-9C13-5905580FB2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0668" y="1409632"/>
            <a:ext cx="3038475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612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92C89C-9048-45E5-9753-4C3EAA85D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7" y="-119032"/>
            <a:ext cx="10772775" cy="1658198"/>
          </a:xfrm>
        </p:spPr>
        <p:txBody>
          <a:bodyPr/>
          <a:lstStyle/>
          <a:p>
            <a:r>
              <a:rPr lang="es-ES" dirty="0"/>
              <a:t>Ejercicios</a:t>
            </a:r>
            <a:endParaRPr lang="es-C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36190F5-BADB-4468-8EDC-1827CE1D8495}"/>
                  </a:ext>
                </a:extLst>
              </p:cNvPr>
              <p:cNvSpPr txBox="1"/>
              <p:nvPr/>
            </p:nvSpPr>
            <p:spPr>
              <a:xfrm>
                <a:off x="616324" y="1140682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ES" sz="2800" b="0" i="1" smtClean="0">
                        <a:latin typeface="Cambria Math" panose="02040503050406030204" pitchFamily="18" charset="0"/>
                      </a:rPr>
                      <m:t>8′8 </m:t>
                    </m:r>
                    <m:r>
                      <a:rPr lang="es-E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÷4=</m:t>
                    </m:r>
                  </m:oMath>
                </a14:m>
                <a:r>
                  <a:rPr lang="es-ES" sz="2800" b="0" dirty="0">
                    <a:ea typeface="Cambria Math" panose="02040503050406030204" pitchFamily="18" charset="0"/>
                  </a:rPr>
                  <a:t>22</a:t>
                </a: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08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0 -&gt; Resto (Exacta)</a:t>
                </a:r>
                <a:endParaRPr lang="es-CL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36190F5-BADB-4468-8EDC-1827CE1D8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24" y="1140682"/>
                <a:ext cx="3124200" cy="1292662"/>
              </a:xfrm>
              <a:prstGeom prst="rect">
                <a:avLst/>
              </a:prstGeom>
              <a:blipFill>
                <a:blip r:embed="rId2"/>
                <a:stretch>
                  <a:fillRect l="-6823" t="-8019"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5873974-331D-44A5-A66A-CF978E57E25C}"/>
                  </a:ext>
                </a:extLst>
              </p:cNvPr>
              <p:cNvSpPr txBox="1"/>
              <p:nvPr/>
            </p:nvSpPr>
            <p:spPr>
              <a:xfrm>
                <a:off x="127746" y="2944739"/>
                <a:ext cx="3003178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12′0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÷6=20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 00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0-&gt;Resto  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5873974-331D-44A5-A66A-CF978E57E2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46" y="2944739"/>
                <a:ext cx="3003178" cy="1292662"/>
              </a:xfrm>
              <a:prstGeom prst="rect">
                <a:avLst/>
              </a:prstGeom>
              <a:blipFill>
                <a:blip r:embed="rId3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971D2DB-A126-489D-9A88-F906B3103ECE}"/>
                  </a:ext>
                </a:extLst>
              </p:cNvPr>
              <p:cNvSpPr txBox="1"/>
              <p:nvPr/>
            </p:nvSpPr>
            <p:spPr>
              <a:xfrm>
                <a:off x="127746" y="4748796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7′4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÷2=37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14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0-&gt; Resto 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971D2DB-A126-489D-9A88-F906B3103E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46" y="4748796"/>
                <a:ext cx="3124200" cy="1292662"/>
              </a:xfrm>
              <a:prstGeom prst="rect">
                <a:avLst/>
              </a:prstGeom>
              <a:blipFill>
                <a:blip r:embed="rId4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7DD723F8-6F95-41DD-9327-C65C8B770135}"/>
                  </a:ext>
                </a:extLst>
              </p:cNvPr>
              <p:cNvSpPr txBox="1"/>
              <p:nvPr/>
            </p:nvSpPr>
            <p:spPr>
              <a:xfrm>
                <a:off x="3841382" y="1140682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42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0 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÷7=60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00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0-&gt;Resto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7DD723F8-6F95-41DD-9327-C65C8B770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382" y="1140682"/>
                <a:ext cx="3124200" cy="1292662"/>
              </a:xfrm>
              <a:prstGeom prst="rect">
                <a:avLst/>
              </a:prstGeom>
              <a:blipFill>
                <a:blip r:embed="rId5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B5F86A7-0BA2-4903-A57C-8999DFD849CC}"/>
                  </a:ext>
                </a:extLst>
              </p:cNvPr>
              <p:cNvSpPr txBox="1"/>
              <p:nvPr/>
            </p:nvSpPr>
            <p:spPr>
              <a:xfrm>
                <a:off x="3841382" y="2944739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6 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÷3=32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06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0-&gt;Resto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B5F86A7-0BA2-4903-A57C-8999DFD84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382" y="2944739"/>
                <a:ext cx="3124200" cy="1292662"/>
              </a:xfrm>
              <a:prstGeom prst="rect">
                <a:avLst/>
              </a:prstGeom>
              <a:blipFill>
                <a:blip r:embed="rId6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48C35F46-C41C-45F2-B2B9-AC8B5222A15C}"/>
                  </a:ext>
                </a:extLst>
              </p:cNvPr>
              <p:cNvSpPr txBox="1"/>
              <p:nvPr/>
            </p:nvSpPr>
            <p:spPr>
              <a:xfrm>
                <a:off x="3841382" y="4748796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5 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÷3=15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15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0-&gt;Resto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48C35F46-C41C-45F2-B2B9-AC8B5222A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382" y="4748796"/>
                <a:ext cx="3124200" cy="1292662"/>
              </a:xfrm>
              <a:prstGeom prst="rect">
                <a:avLst/>
              </a:prstGeom>
              <a:blipFill>
                <a:blip r:embed="rId7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1193C0E-CC00-4BF9-B5E8-017CB6FD4E8B}"/>
                  </a:ext>
                </a:extLst>
              </p:cNvPr>
              <p:cNvSpPr txBox="1"/>
              <p:nvPr/>
            </p:nvSpPr>
            <p:spPr>
              <a:xfrm>
                <a:off x="7458635" y="1140682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8 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÷2=84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 08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0-&gt;Resto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" name="CuadroTexto 9">
                <a:extLst>
                  <a:ext uri="{FF2B5EF4-FFF2-40B4-BE49-F238E27FC236}">
                    <a16:creationId xmlns:a16="http://schemas.microsoft.com/office/drawing/2014/main" id="{F1193C0E-CC00-4BF9-B5E8-017CB6FD4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635" y="1140682"/>
                <a:ext cx="3124200" cy="1292662"/>
              </a:xfrm>
              <a:prstGeom prst="rect">
                <a:avLst/>
              </a:prstGeom>
              <a:blipFill>
                <a:blip r:embed="rId8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C76C2D-377E-4002-BBC7-671FF609F788}"/>
                  </a:ext>
                </a:extLst>
              </p:cNvPr>
              <p:cNvSpPr txBox="1"/>
              <p:nvPr/>
            </p:nvSpPr>
            <p:spPr>
              <a:xfrm>
                <a:off x="7381882" y="2944739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÷4=16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24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0-&gt;Resto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1" name="CuadroTexto 10">
                <a:extLst>
                  <a:ext uri="{FF2B5EF4-FFF2-40B4-BE49-F238E27FC236}">
                    <a16:creationId xmlns:a16="http://schemas.microsoft.com/office/drawing/2014/main" id="{0AC76C2D-377E-4002-BBC7-671FF609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1882" y="2944739"/>
                <a:ext cx="3124200" cy="1292662"/>
              </a:xfrm>
              <a:prstGeom prst="rect">
                <a:avLst/>
              </a:prstGeom>
              <a:blipFill>
                <a:blip r:embed="rId9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00568761-1C11-49B9-B1E2-1618C56C760D}"/>
                  </a:ext>
                </a:extLst>
              </p:cNvPr>
              <p:cNvSpPr txBox="1"/>
              <p:nvPr/>
            </p:nvSpPr>
            <p:spPr>
              <a:xfrm>
                <a:off x="7458635" y="4748796"/>
                <a:ext cx="3124200" cy="129266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ES" sz="28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s-ES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E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÷12=14</m:t>
                      </m:r>
                    </m:oMath>
                  </m:oMathPara>
                </a14:m>
                <a:endParaRPr lang="es-ES" sz="2800" b="0" dirty="0">
                  <a:ea typeface="Cambria Math" panose="02040503050406030204" pitchFamily="18" charset="0"/>
                </a:endParaRPr>
              </a:p>
              <a:p>
                <a:r>
                  <a:rPr lang="es-ES" sz="2800" b="0" dirty="0">
                    <a:ea typeface="Cambria Math" panose="02040503050406030204" pitchFamily="18" charset="0"/>
                  </a:rPr>
                  <a:t>         48</a:t>
                </a:r>
              </a:p>
              <a:p>
                <a:r>
                  <a:rPr lang="es-ES" sz="2800" dirty="0">
                    <a:ea typeface="Cambria Math" panose="02040503050406030204" pitchFamily="18" charset="0"/>
                  </a:rPr>
                  <a:t>            0-&gt; Resto</a:t>
                </a:r>
                <a:endParaRPr lang="es-ES" sz="2800" b="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00568761-1C11-49B9-B1E2-1618C56C7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635" y="4748796"/>
                <a:ext cx="3124200" cy="1292662"/>
              </a:xfrm>
              <a:prstGeom prst="rect">
                <a:avLst/>
              </a:prstGeom>
              <a:blipFill>
                <a:blip r:embed="rId10"/>
                <a:stretch>
                  <a:fillRect b="-1650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78443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o">
  <a:themeElements>
    <a:clrScheme name="Metropolitano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Metropolitano</Template>
  <TotalTime>271</TotalTime>
  <Words>231</Words>
  <Application>Microsoft Office PowerPoint</Application>
  <PresentationFormat>Panorámica</PresentationFormat>
  <Paragraphs>69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 Light</vt:lpstr>
      <vt:lpstr>Cambria Math</vt:lpstr>
      <vt:lpstr>Metropolitano</vt:lpstr>
      <vt:lpstr>Reforzamiento Multiplicación y División </vt:lpstr>
      <vt:lpstr>Objetivo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Ejercicios</vt:lpstr>
      <vt:lpstr>Ejercicios: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Reforzamiento Multiplicación y División </dc:title>
  <dc:creator>Pacha Pachun Mero</dc:creator>
  <cp:lastModifiedBy>Pacha Pachun Mero</cp:lastModifiedBy>
  <cp:revision>23</cp:revision>
  <dcterms:created xsi:type="dcterms:W3CDTF">2021-03-16T14:31:26Z</dcterms:created>
  <dcterms:modified xsi:type="dcterms:W3CDTF">2021-03-23T15:09:32Z</dcterms:modified>
</cp:coreProperties>
</file>