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8" r:id="rId10"/>
    <p:sldId id="263" r:id="rId11"/>
    <p:sldId id="264" r:id="rId12"/>
    <p:sldId id="269" r:id="rId13"/>
    <p:sldId id="267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0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cha Pachun Mero" userId="6d1629718a915c24" providerId="LiveId" clId="{5A13D4E0-6748-467C-8F57-0C0DEA726577}"/>
    <pc:docChg chg="undo custSel modSld">
      <pc:chgData name="Pacha Pachun Mero" userId="6d1629718a915c24" providerId="LiveId" clId="{5A13D4E0-6748-467C-8F57-0C0DEA726577}" dt="2021-03-09T15:00:11.914" v="2291" actId="6549"/>
      <pc:docMkLst>
        <pc:docMk/>
      </pc:docMkLst>
      <pc:sldChg chg="modSp">
        <pc:chgData name="Pacha Pachun Mero" userId="6d1629718a915c24" providerId="LiveId" clId="{5A13D4E0-6748-467C-8F57-0C0DEA726577}" dt="2021-03-03T10:39:34.543" v="6"/>
        <pc:sldMkLst>
          <pc:docMk/>
          <pc:sldMk cId="4176776782" sldId="256"/>
        </pc:sldMkLst>
        <pc:spChg chg="mod">
          <ac:chgData name="Pacha Pachun Mero" userId="6d1629718a915c24" providerId="LiveId" clId="{5A13D4E0-6748-467C-8F57-0C0DEA726577}" dt="2021-03-03T10:39:34.543" v="6"/>
          <ac:spMkLst>
            <pc:docMk/>
            <pc:sldMk cId="4176776782" sldId="256"/>
            <ac:spMk id="2" creationId="{42966050-2B5F-4A16-BD94-3605A3DDB229}"/>
          </ac:spMkLst>
        </pc:spChg>
        <pc:spChg chg="mod">
          <ac:chgData name="Pacha Pachun Mero" userId="6d1629718a915c24" providerId="LiveId" clId="{5A13D4E0-6748-467C-8F57-0C0DEA726577}" dt="2021-03-03T10:39:34.543" v="6"/>
          <ac:spMkLst>
            <pc:docMk/>
            <pc:sldMk cId="4176776782" sldId="256"/>
            <ac:spMk id="3" creationId="{1FFE6178-208B-4B4D-958E-9EA6370721E2}"/>
          </ac:spMkLst>
        </pc:spChg>
      </pc:sldChg>
      <pc:sldChg chg="modSp mod">
        <pc:chgData name="Pacha Pachun Mero" userId="6d1629718a915c24" providerId="LiveId" clId="{5A13D4E0-6748-467C-8F57-0C0DEA726577}" dt="2021-03-03T10:56:29.490" v="86" actId="313"/>
        <pc:sldMkLst>
          <pc:docMk/>
          <pc:sldMk cId="1281043412" sldId="257"/>
        </pc:sldMkLst>
        <pc:spChg chg="mod">
          <ac:chgData name="Pacha Pachun Mero" userId="6d1629718a915c24" providerId="LiveId" clId="{5A13D4E0-6748-467C-8F57-0C0DEA726577}" dt="2021-03-03T10:39:34.543" v="6"/>
          <ac:spMkLst>
            <pc:docMk/>
            <pc:sldMk cId="1281043412" sldId="257"/>
            <ac:spMk id="2" creationId="{C5E4440E-D566-4E74-969D-5C2AD152213E}"/>
          </ac:spMkLst>
        </pc:spChg>
        <pc:spChg chg="mod">
          <ac:chgData name="Pacha Pachun Mero" userId="6d1629718a915c24" providerId="LiveId" clId="{5A13D4E0-6748-467C-8F57-0C0DEA726577}" dt="2021-03-03T10:56:29.490" v="86" actId="313"/>
          <ac:spMkLst>
            <pc:docMk/>
            <pc:sldMk cId="1281043412" sldId="257"/>
            <ac:spMk id="3" creationId="{D414F9D8-3FD4-424E-98DC-AF726B27A4D7}"/>
          </ac:spMkLst>
        </pc:spChg>
      </pc:sldChg>
      <pc:sldChg chg="addSp modSp mod">
        <pc:chgData name="Pacha Pachun Mero" userId="6d1629718a915c24" providerId="LiveId" clId="{5A13D4E0-6748-467C-8F57-0C0DEA726577}" dt="2021-03-03T11:11:55.516" v="378" actId="14100"/>
        <pc:sldMkLst>
          <pc:docMk/>
          <pc:sldMk cId="4162591705" sldId="258"/>
        </pc:sldMkLst>
        <pc:spChg chg="mod">
          <ac:chgData name="Pacha Pachun Mero" userId="6d1629718a915c24" providerId="LiveId" clId="{5A13D4E0-6748-467C-8F57-0C0DEA726577}" dt="2021-03-03T11:05:51.650" v="228" actId="1035"/>
          <ac:spMkLst>
            <pc:docMk/>
            <pc:sldMk cId="4162591705" sldId="258"/>
            <ac:spMk id="2" creationId="{7192C6E2-DA74-48C4-8229-A7750295F0C7}"/>
          </ac:spMkLst>
        </pc:spChg>
        <pc:spChg chg="add mod">
          <ac:chgData name="Pacha Pachun Mero" userId="6d1629718a915c24" providerId="LiveId" clId="{5A13D4E0-6748-467C-8F57-0C0DEA726577}" dt="2021-03-03T11:11:52.422" v="377" actId="1035"/>
          <ac:spMkLst>
            <pc:docMk/>
            <pc:sldMk cId="4162591705" sldId="258"/>
            <ac:spMk id="3" creationId="{E688239A-E48E-4969-B4BD-FAA34EAF978B}"/>
          </ac:spMkLst>
        </pc:spChg>
        <pc:spChg chg="mod">
          <ac:chgData name="Pacha Pachun Mero" userId="6d1629718a915c24" providerId="LiveId" clId="{5A13D4E0-6748-467C-8F57-0C0DEA726577}" dt="2021-03-03T11:05:57.655" v="230" actId="1076"/>
          <ac:spMkLst>
            <pc:docMk/>
            <pc:sldMk cId="4162591705" sldId="258"/>
            <ac:spMk id="6" creationId="{53951E0A-240E-410F-9E07-29A2AB48EAD0}"/>
          </ac:spMkLst>
        </pc:spChg>
        <pc:spChg chg="add mod">
          <ac:chgData name="Pacha Pachun Mero" userId="6d1629718a915c24" providerId="LiveId" clId="{5A13D4E0-6748-467C-8F57-0C0DEA726577}" dt="2021-03-03T11:11:48.451" v="374" actId="403"/>
          <ac:spMkLst>
            <pc:docMk/>
            <pc:sldMk cId="4162591705" sldId="258"/>
            <ac:spMk id="7" creationId="{F2695C5D-8A7D-4445-87DB-D24DFAC0A32E}"/>
          </ac:spMkLst>
        </pc:spChg>
        <pc:spChg chg="add mod">
          <ac:chgData name="Pacha Pachun Mero" userId="6d1629718a915c24" providerId="LiveId" clId="{5A13D4E0-6748-467C-8F57-0C0DEA726577}" dt="2021-03-03T11:10:12.520" v="365" actId="1076"/>
          <ac:spMkLst>
            <pc:docMk/>
            <pc:sldMk cId="4162591705" sldId="258"/>
            <ac:spMk id="11" creationId="{2F46BA60-FE5E-4AE1-9401-210552BE1256}"/>
          </ac:spMkLst>
        </pc:spChg>
        <pc:spChg chg="add mod">
          <ac:chgData name="Pacha Pachun Mero" userId="6d1629718a915c24" providerId="LiveId" clId="{5A13D4E0-6748-467C-8F57-0C0DEA726577}" dt="2021-03-03T11:09:55.902" v="360" actId="1037"/>
          <ac:spMkLst>
            <pc:docMk/>
            <pc:sldMk cId="4162591705" sldId="258"/>
            <ac:spMk id="12" creationId="{2EE8ADEA-2216-4B56-A6B7-ACFD08FDDE63}"/>
          </ac:spMkLst>
        </pc:spChg>
        <pc:spChg chg="add mod">
          <ac:chgData name="Pacha Pachun Mero" userId="6d1629718a915c24" providerId="LiveId" clId="{5A13D4E0-6748-467C-8F57-0C0DEA726577}" dt="2021-03-03T11:09:58.891" v="361" actId="1076"/>
          <ac:spMkLst>
            <pc:docMk/>
            <pc:sldMk cId="4162591705" sldId="258"/>
            <ac:spMk id="13" creationId="{605A9685-86CF-482A-830B-C4599BE75A31}"/>
          </ac:spMkLst>
        </pc:spChg>
        <pc:spChg chg="add mod">
          <ac:chgData name="Pacha Pachun Mero" userId="6d1629718a915c24" providerId="LiveId" clId="{5A13D4E0-6748-467C-8F57-0C0DEA726577}" dt="2021-03-03T11:10:07.273" v="364" actId="1076"/>
          <ac:spMkLst>
            <pc:docMk/>
            <pc:sldMk cId="4162591705" sldId="258"/>
            <ac:spMk id="14" creationId="{4F63914E-038C-4526-AD93-897E69EEEE4E}"/>
          </ac:spMkLst>
        </pc:spChg>
        <pc:spChg chg="add mod">
          <ac:chgData name="Pacha Pachun Mero" userId="6d1629718a915c24" providerId="LiveId" clId="{5A13D4E0-6748-467C-8F57-0C0DEA726577}" dt="2021-03-03T11:10:01.332" v="362" actId="1076"/>
          <ac:spMkLst>
            <pc:docMk/>
            <pc:sldMk cId="4162591705" sldId="258"/>
            <ac:spMk id="15" creationId="{29CF94F1-A49B-48BB-A48F-7265584339ED}"/>
          </ac:spMkLst>
        </pc:spChg>
        <pc:spChg chg="add mod">
          <ac:chgData name="Pacha Pachun Mero" userId="6d1629718a915c24" providerId="LiveId" clId="{5A13D4E0-6748-467C-8F57-0C0DEA726577}" dt="2021-03-03T11:10:04.726" v="363" actId="1076"/>
          <ac:spMkLst>
            <pc:docMk/>
            <pc:sldMk cId="4162591705" sldId="258"/>
            <ac:spMk id="16" creationId="{14EC4589-4AC9-465E-90D7-17290632CA45}"/>
          </ac:spMkLst>
        </pc:spChg>
        <pc:picChg chg="mod">
          <ac:chgData name="Pacha Pachun Mero" userId="6d1629718a915c24" providerId="LiveId" clId="{5A13D4E0-6748-467C-8F57-0C0DEA726577}" dt="2021-03-03T11:06:01.627" v="238" actId="1035"/>
          <ac:picMkLst>
            <pc:docMk/>
            <pc:sldMk cId="4162591705" sldId="258"/>
            <ac:picMk id="5" creationId="{B90FA653-7A21-45F6-BB64-2448C0F23994}"/>
          </ac:picMkLst>
        </pc:picChg>
        <pc:cxnChg chg="add mod">
          <ac:chgData name="Pacha Pachun Mero" userId="6d1629718a915c24" providerId="LiveId" clId="{5A13D4E0-6748-467C-8F57-0C0DEA726577}" dt="2021-03-03T11:11:55.516" v="378" actId="14100"/>
          <ac:cxnSpMkLst>
            <pc:docMk/>
            <pc:sldMk cId="4162591705" sldId="258"/>
            <ac:cxnSpMk id="8" creationId="{0F38990E-CDDF-4CF6-9D5A-71B4D5137B7A}"/>
          </ac:cxnSpMkLst>
        </pc:cxnChg>
        <pc:cxnChg chg="add">
          <ac:chgData name="Pacha Pachun Mero" userId="6d1629718a915c24" providerId="LiveId" clId="{5A13D4E0-6748-467C-8F57-0C0DEA726577}" dt="2021-03-03T11:07:30.693" v="301" actId="11529"/>
          <ac:cxnSpMkLst>
            <pc:docMk/>
            <pc:sldMk cId="4162591705" sldId="258"/>
            <ac:cxnSpMk id="10" creationId="{1F952507-8D9E-4B06-8944-2C2A37ADD070}"/>
          </ac:cxnSpMkLst>
        </pc:cxnChg>
        <pc:cxnChg chg="add mod">
          <ac:chgData name="Pacha Pachun Mero" userId="6d1629718a915c24" providerId="LiveId" clId="{5A13D4E0-6748-467C-8F57-0C0DEA726577}" dt="2021-03-03T11:10:25.832" v="370" actId="14100"/>
          <ac:cxnSpMkLst>
            <pc:docMk/>
            <pc:sldMk cId="4162591705" sldId="258"/>
            <ac:cxnSpMk id="18" creationId="{CEBEDD31-2EF4-4FFD-979F-DE0C11FECD32}"/>
          </ac:cxnSpMkLst>
        </pc:cxnChg>
      </pc:sldChg>
      <pc:sldChg chg="modSp mod">
        <pc:chgData name="Pacha Pachun Mero" userId="6d1629718a915c24" providerId="LiveId" clId="{5A13D4E0-6748-467C-8F57-0C0DEA726577}" dt="2021-03-03T11:32:44.218" v="1283" actId="20577"/>
        <pc:sldMkLst>
          <pc:docMk/>
          <pc:sldMk cId="2262628514" sldId="259"/>
        </pc:sldMkLst>
        <pc:spChg chg="mod">
          <ac:chgData name="Pacha Pachun Mero" userId="6d1629718a915c24" providerId="LiveId" clId="{5A13D4E0-6748-467C-8F57-0C0DEA726577}" dt="2021-03-03T10:39:59.628" v="85" actId="1036"/>
          <ac:spMkLst>
            <pc:docMk/>
            <pc:sldMk cId="2262628514" sldId="259"/>
            <ac:spMk id="2" creationId="{A47FC4E9-508F-496D-BF10-BD0C17458B5A}"/>
          </ac:spMkLst>
        </pc:spChg>
        <pc:spChg chg="mod">
          <ac:chgData name="Pacha Pachun Mero" userId="6d1629718a915c24" providerId="LiveId" clId="{5A13D4E0-6748-467C-8F57-0C0DEA726577}" dt="2021-03-03T11:32:44.218" v="1283" actId="20577"/>
          <ac:spMkLst>
            <pc:docMk/>
            <pc:sldMk cId="2262628514" sldId="259"/>
            <ac:spMk id="3" creationId="{B3478CAA-6060-4B0E-A0D9-E99432DAD79C}"/>
          </ac:spMkLst>
        </pc:spChg>
      </pc:sldChg>
      <pc:sldChg chg="modSp mod">
        <pc:chgData name="Pacha Pachun Mero" userId="6d1629718a915c24" providerId="LiveId" clId="{5A13D4E0-6748-467C-8F57-0C0DEA726577}" dt="2021-03-03T11:39:31.152" v="1462" actId="20577"/>
        <pc:sldMkLst>
          <pc:docMk/>
          <pc:sldMk cId="3238719754" sldId="260"/>
        </pc:sldMkLst>
        <pc:spChg chg="mod">
          <ac:chgData name="Pacha Pachun Mero" userId="6d1629718a915c24" providerId="LiveId" clId="{5A13D4E0-6748-467C-8F57-0C0DEA726577}" dt="2021-03-03T10:39:34.543" v="6"/>
          <ac:spMkLst>
            <pc:docMk/>
            <pc:sldMk cId="3238719754" sldId="260"/>
            <ac:spMk id="2" creationId="{E7068B0B-B6A9-4E72-A13B-293A585F63F3}"/>
          </ac:spMkLst>
        </pc:spChg>
        <pc:spChg chg="mod">
          <ac:chgData name="Pacha Pachun Mero" userId="6d1629718a915c24" providerId="LiveId" clId="{5A13D4E0-6748-467C-8F57-0C0DEA726577}" dt="2021-03-03T11:39:31.152" v="1462" actId="20577"/>
          <ac:spMkLst>
            <pc:docMk/>
            <pc:sldMk cId="3238719754" sldId="260"/>
            <ac:spMk id="3" creationId="{FDC004D7-3720-416D-A130-3BE94DB4BD33}"/>
          </ac:spMkLst>
        </pc:spChg>
      </pc:sldChg>
      <pc:sldChg chg="modSp mod">
        <pc:chgData name="Pacha Pachun Mero" userId="6d1629718a915c24" providerId="LiveId" clId="{5A13D4E0-6748-467C-8F57-0C0DEA726577}" dt="2021-03-09T15:00:11.914" v="2291" actId="6549"/>
        <pc:sldMkLst>
          <pc:docMk/>
          <pc:sldMk cId="1897547001" sldId="261"/>
        </pc:sldMkLst>
        <pc:spChg chg="mod">
          <ac:chgData name="Pacha Pachun Mero" userId="6d1629718a915c24" providerId="LiveId" clId="{5A13D4E0-6748-467C-8F57-0C0DEA726577}" dt="2021-03-03T11:40:28.718" v="1468" actId="1076"/>
          <ac:spMkLst>
            <pc:docMk/>
            <pc:sldMk cId="1897547001" sldId="261"/>
            <ac:spMk id="2" creationId="{A59A9388-6BBE-4E48-BC9F-399D4B2E14D2}"/>
          </ac:spMkLst>
        </pc:spChg>
        <pc:graphicFrameChg chg="mod modGraphic">
          <ac:chgData name="Pacha Pachun Mero" userId="6d1629718a915c24" providerId="LiveId" clId="{5A13D4E0-6748-467C-8F57-0C0DEA726577}" dt="2021-03-09T15:00:11.914" v="2291" actId="6549"/>
          <ac:graphicFrameMkLst>
            <pc:docMk/>
            <pc:sldMk cId="1897547001" sldId="261"/>
            <ac:graphicFrameMk id="4" creationId="{73A7272A-F213-4861-8421-E81EF9E353F8}"/>
          </ac:graphicFrameMkLst>
        </pc:graphicFrameChg>
      </pc:sldChg>
      <pc:sldChg chg="addSp modSp mod">
        <pc:chgData name="Pacha Pachun Mero" userId="6d1629718a915c24" providerId="LiveId" clId="{5A13D4E0-6748-467C-8F57-0C0DEA726577}" dt="2021-03-04T14:40:39.116" v="1947" actId="1076"/>
        <pc:sldMkLst>
          <pc:docMk/>
          <pc:sldMk cId="1784279051" sldId="262"/>
        </pc:sldMkLst>
        <pc:spChg chg="mod">
          <ac:chgData name="Pacha Pachun Mero" userId="6d1629718a915c24" providerId="LiveId" clId="{5A13D4E0-6748-467C-8F57-0C0DEA726577}" dt="2021-03-04T14:40:07.799" v="1897" actId="1076"/>
          <ac:spMkLst>
            <pc:docMk/>
            <pc:sldMk cId="1784279051" sldId="262"/>
            <ac:spMk id="2" creationId="{20C34519-7E44-42DB-820B-A9CA29955F94}"/>
          </ac:spMkLst>
        </pc:spChg>
        <pc:spChg chg="mod">
          <ac:chgData name="Pacha Pachun Mero" userId="6d1629718a915c24" providerId="LiveId" clId="{5A13D4E0-6748-467C-8F57-0C0DEA726577}" dt="2021-03-04T14:40:11.427" v="1898" actId="1076"/>
          <ac:spMkLst>
            <pc:docMk/>
            <pc:sldMk cId="1784279051" sldId="262"/>
            <ac:spMk id="3" creationId="{A69AF716-174A-46D7-9798-8AFD64C7E0CE}"/>
          </ac:spMkLst>
        </pc:spChg>
        <pc:spChg chg="mod">
          <ac:chgData name="Pacha Pachun Mero" userId="6d1629718a915c24" providerId="LiveId" clId="{5A13D4E0-6748-467C-8F57-0C0DEA726577}" dt="2021-03-04T14:37:15.934" v="1817" actId="14100"/>
          <ac:spMkLst>
            <pc:docMk/>
            <pc:sldMk cId="1784279051" sldId="262"/>
            <ac:spMk id="4" creationId="{517A16F4-086B-45D9-8A98-7CF6639238FF}"/>
          </ac:spMkLst>
        </pc:spChg>
        <pc:spChg chg="add mod">
          <ac:chgData name="Pacha Pachun Mero" userId="6d1629718a915c24" providerId="LiveId" clId="{5A13D4E0-6748-467C-8F57-0C0DEA726577}" dt="2021-03-04T14:40:15.045" v="1907" actId="1035"/>
          <ac:spMkLst>
            <pc:docMk/>
            <pc:sldMk cId="1784279051" sldId="262"/>
            <ac:spMk id="6" creationId="{CF0BF6E8-3723-4283-9A72-47C7E179C503}"/>
          </ac:spMkLst>
        </pc:spChg>
        <pc:spChg chg="add mod">
          <ac:chgData name="Pacha Pachun Mero" userId="6d1629718a915c24" providerId="LiveId" clId="{5A13D4E0-6748-467C-8F57-0C0DEA726577}" dt="2021-03-04T14:40:19.256" v="1920" actId="1035"/>
          <ac:spMkLst>
            <pc:docMk/>
            <pc:sldMk cId="1784279051" sldId="262"/>
            <ac:spMk id="8" creationId="{E0C393C4-B9BF-46F7-BEDA-8F2A64BD2557}"/>
          </ac:spMkLst>
        </pc:spChg>
        <pc:spChg chg="add mod">
          <ac:chgData name="Pacha Pachun Mero" userId="6d1629718a915c24" providerId="LiveId" clId="{5A13D4E0-6748-467C-8F57-0C0DEA726577}" dt="2021-03-04T14:40:26.196" v="1938" actId="1038"/>
          <ac:spMkLst>
            <pc:docMk/>
            <pc:sldMk cId="1784279051" sldId="262"/>
            <ac:spMk id="10" creationId="{B00AF111-8C93-4357-B738-49CA50526396}"/>
          </ac:spMkLst>
        </pc:spChg>
        <pc:spChg chg="add mod">
          <ac:chgData name="Pacha Pachun Mero" userId="6d1629718a915c24" providerId="LiveId" clId="{5A13D4E0-6748-467C-8F57-0C0DEA726577}" dt="2021-03-04T14:40:39.116" v="1947" actId="1076"/>
          <ac:spMkLst>
            <pc:docMk/>
            <pc:sldMk cId="1784279051" sldId="262"/>
            <ac:spMk id="12" creationId="{DA031A61-7F39-4EF2-B2C2-284E5A92EC6C}"/>
          </ac:spMkLst>
        </pc:spChg>
        <pc:graphicFrameChg chg="add mod modGraphic">
          <ac:chgData name="Pacha Pachun Mero" userId="6d1629718a915c24" providerId="LiveId" clId="{5A13D4E0-6748-467C-8F57-0C0DEA726577}" dt="2021-03-04T14:40:15.045" v="1907" actId="1035"/>
          <ac:graphicFrameMkLst>
            <pc:docMk/>
            <pc:sldMk cId="1784279051" sldId="262"/>
            <ac:graphicFrameMk id="5" creationId="{116F0462-11DC-450F-89EA-98282EFF5237}"/>
          </ac:graphicFrameMkLst>
        </pc:graphicFrameChg>
        <pc:graphicFrameChg chg="add mod modGraphic">
          <ac:chgData name="Pacha Pachun Mero" userId="6d1629718a915c24" providerId="LiveId" clId="{5A13D4E0-6748-467C-8F57-0C0DEA726577}" dt="2021-03-04T14:40:19.256" v="1920" actId="1035"/>
          <ac:graphicFrameMkLst>
            <pc:docMk/>
            <pc:sldMk cId="1784279051" sldId="262"/>
            <ac:graphicFrameMk id="7" creationId="{51D81142-2D9A-423E-931B-62C9CD92B213}"/>
          </ac:graphicFrameMkLst>
        </pc:graphicFrameChg>
        <pc:graphicFrameChg chg="add mod modGraphic">
          <ac:chgData name="Pacha Pachun Mero" userId="6d1629718a915c24" providerId="LiveId" clId="{5A13D4E0-6748-467C-8F57-0C0DEA726577}" dt="2021-03-04T14:40:26.196" v="1938" actId="1038"/>
          <ac:graphicFrameMkLst>
            <pc:docMk/>
            <pc:sldMk cId="1784279051" sldId="262"/>
            <ac:graphicFrameMk id="9" creationId="{EEA94504-9B70-455A-9D8A-0FDADBF7567E}"/>
          </ac:graphicFrameMkLst>
        </pc:graphicFrameChg>
        <pc:graphicFrameChg chg="add mod modGraphic">
          <ac:chgData name="Pacha Pachun Mero" userId="6d1629718a915c24" providerId="LiveId" clId="{5A13D4E0-6748-467C-8F57-0C0DEA726577}" dt="2021-03-04T14:40:32.424" v="1945" actId="1035"/>
          <ac:graphicFrameMkLst>
            <pc:docMk/>
            <pc:sldMk cId="1784279051" sldId="262"/>
            <ac:graphicFrameMk id="11" creationId="{4673022C-A85C-4DC2-8ED1-6A09BBD64FC7}"/>
          </ac:graphicFrameMkLst>
        </pc:graphicFrameChg>
      </pc:sldChg>
      <pc:sldChg chg="addSp modSp mod">
        <pc:chgData name="Pacha Pachun Mero" userId="6d1629718a915c24" providerId="LiveId" clId="{5A13D4E0-6748-467C-8F57-0C0DEA726577}" dt="2021-03-04T15:08:49.360" v="2083" actId="20577"/>
        <pc:sldMkLst>
          <pc:docMk/>
          <pc:sldMk cId="574566486" sldId="263"/>
        </pc:sldMkLst>
        <pc:spChg chg="mod">
          <ac:chgData name="Pacha Pachun Mero" userId="6d1629718a915c24" providerId="LiveId" clId="{5A13D4E0-6748-467C-8F57-0C0DEA726577}" dt="2021-03-04T14:54:43.202" v="2039" actId="1076"/>
          <ac:spMkLst>
            <pc:docMk/>
            <pc:sldMk cId="574566486" sldId="263"/>
            <ac:spMk id="2" creationId="{5E076262-385C-455D-B3C6-109070533BEF}"/>
          </ac:spMkLst>
        </pc:spChg>
        <pc:spChg chg="mod">
          <ac:chgData name="Pacha Pachun Mero" userId="6d1629718a915c24" providerId="LiveId" clId="{5A13D4E0-6748-467C-8F57-0C0DEA726577}" dt="2021-03-04T15:08:49.360" v="2083" actId="20577"/>
          <ac:spMkLst>
            <pc:docMk/>
            <pc:sldMk cId="574566486" sldId="263"/>
            <ac:spMk id="4" creationId="{2D2C5CB9-0BDB-4F4E-A76A-B3F63BDE2CEC}"/>
          </ac:spMkLst>
        </pc:spChg>
        <pc:picChg chg="add mod">
          <ac:chgData name="Pacha Pachun Mero" userId="6d1629718a915c24" providerId="LiveId" clId="{5A13D4E0-6748-467C-8F57-0C0DEA726577}" dt="2021-03-04T14:54:46.837" v="2040" actId="1076"/>
          <ac:picMkLst>
            <pc:docMk/>
            <pc:sldMk cId="574566486" sldId="263"/>
            <ac:picMk id="5" creationId="{2663A932-F5B1-427C-8B0C-157876D8A372}"/>
          </ac:picMkLst>
        </pc:picChg>
        <pc:picChg chg="add mod">
          <ac:chgData name="Pacha Pachun Mero" userId="6d1629718a915c24" providerId="LiveId" clId="{5A13D4E0-6748-467C-8F57-0C0DEA726577}" dt="2021-03-04T14:58:57.489" v="2060" actId="1076"/>
          <ac:picMkLst>
            <pc:docMk/>
            <pc:sldMk cId="574566486" sldId="263"/>
            <ac:picMk id="7" creationId="{BFCB0524-0BA9-4EDE-A24C-5ED2642E90DD}"/>
          </ac:picMkLst>
        </pc:picChg>
        <pc:picChg chg="add mod">
          <ac:chgData name="Pacha Pachun Mero" userId="6d1629718a915c24" providerId="LiveId" clId="{5A13D4E0-6748-467C-8F57-0C0DEA726577}" dt="2021-03-04T15:03:00.372" v="2064" actId="1076"/>
          <ac:picMkLst>
            <pc:docMk/>
            <pc:sldMk cId="574566486" sldId="263"/>
            <ac:picMk id="9" creationId="{BE60F34D-0423-4812-8710-F24F5CD25889}"/>
          </ac:picMkLst>
        </pc:picChg>
        <pc:picChg chg="add mod">
          <ac:chgData name="Pacha Pachun Mero" userId="6d1629718a915c24" providerId="LiveId" clId="{5A13D4E0-6748-467C-8F57-0C0DEA726577}" dt="2021-03-04T15:08:47.953" v="2082" actId="1076"/>
          <ac:picMkLst>
            <pc:docMk/>
            <pc:sldMk cId="574566486" sldId="263"/>
            <ac:picMk id="11" creationId="{7F751C1F-3B45-46C7-9621-4790DE2B33CF}"/>
          </ac:picMkLst>
        </pc:picChg>
      </pc:sldChg>
      <pc:sldChg chg="addSp delSp modSp mod">
        <pc:chgData name="Pacha Pachun Mero" userId="6d1629718a915c24" providerId="LiveId" clId="{5A13D4E0-6748-467C-8F57-0C0DEA726577}" dt="2021-03-04T15:27:33.288" v="2263" actId="1076"/>
        <pc:sldMkLst>
          <pc:docMk/>
          <pc:sldMk cId="2227413554" sldId="264"/>
        </pc:sldMkLst>
        <pc:spChg chg="mod">
          <ac:chgData name="Pacha Pachun Mero" userId="6d1629718a915c24" providerId="LiveId" clId="{5A13D4E0-6748-467C-8F57-0C0DEA726577}" dt="2021-03-03T10:39:34.543" v="6"/>
          <ac:spMkLst>
            <pc:docMk/>
            <pc:sldMk cId="2227413554" sldId="264"/>
            <ac:spMk id="2" creationId="{B9136575-222E-4653-A1D2-1926CCD6C885}"/>
          </ac:spMkLst>
        </pc:spChg>
        <pc:spChg chg="add mod">
          <ac:chgData name="Pacha Pachun Mero" userId="6d1629718a915c24" providerId="LiveId" clId="{5A13D4E0-6748-467C-8F57-0C0DEA726577}" dt="2021-03-04T15:20:54.806" v="2194" actId="1036"/>
          <ac:spMkLst>
            <pc:docMk/>
            <pc:sldMk cId="2227413554" sldId="264"/>
            <ac:spMk id="3" creationId="{64FA4F93-8442-4132-9730-A19C79039FC3}"/>
          </ac:spMkLst>
        </pc:spChg>
        <pc:spChg chg="mod">
          <ac:chgData name="Pacha Pachun Mero" userId="6d1629718a915c24" providerId="LiveId" clId="{5A13D4E0-6748-467C-8F57-0C0DEA726577}" dt="2021-03-04T15:10:40.586" v="2138" actId="20577"/>
          <ac:spMkLst>
            <pc:docMk/>
            <pc:sldMk cId="2227413554" sldId="264"/>
            <ac:spMk id="5" creationId="{E759AE6A-8083-4827-ADD2-9E8D14185DFE}"/>
          </ac:spMkLst>
        </pc:spChg>
        <pc:spChg chg="mod">
          <ac:chgData name="Pacha Pachun Mero" userId="6d1629718a915c24" providerId="LiveId" clId="{5A13D4E0-6748-467C-8F57-0C0DEA726577}" dt="2021-03-04T15:10:52.507" v="2166" actId="20577"/>
          <ac:spMkLst>
            <pc:docMk/>
            <pc:sldMk cId="2227413554" sldId="264"/>
            <ac:spMk id="7" creationId="{D9AD7237-9E3C-4CF6-9ED3-E6B0D06EB391}"/>
          </ac:spMkLst>
        </pc:spChg>
        <pc:spChg chg="mod">
          <ac:chgData name="Pacha Pachun Mero" userId="6d1629718a915c24" providerId="LiveId" clId="{5A13D4E0-6748-467C-8F57-0C0DEA726577}" dt="2021-03-04T15:09:28.308" v="2101" actId="20577"/>
          <ac:spMkLst>
            <pc:docMk/>
            <pc:sldMk cId="2227413554" sldId="264"/>
            <ac:spMk id="8" creationId="{623328D4-D31F-4568-917D-A89468AC06F0}"/>
          </ac:spMkLst>
        </pc:spChg>
        <pc:spChg chg="add mod">
          <ac:chgData name="Pacha Pachun Mero" userId="6d1629718a915c24" providerId="LiveId" clId="{5A13D4E0-6748-467C-8F57-0C0DEA726577}" dt="2021-03-04T15:26:30.924" v="2256" actId="113"/>
          <ac:spMkLst>
            <pc:docMk/>
            <pc:sldMk cId="2227413554" sldId="264"/>
            <ac:spMk id="9" creationId="{00C98DEE-C007-4599-AD33-B3749E378C99}"/>
          </ac:spMkLst>
        </pc:spChg>
        <pc:picChg chg="add del mod">
          <ac:chgData name="Pacha Pachun Mero" userId="6d1629718a915c24" providerId="LiveId" clId="{5A13D4E0-6748-467C-8F57-0C0DEA726577}" dt="2021-03-04T15:27:18.121" v="2257" actId="478"/>
          <ac:picMkLst>
            <pc:docMk/>
            <pc:sldMk cId="2227413554" sldId="264"/>
            <ac:picMk id="6" creationId="{866E4130-9C1F-4C0C-B490-CDC93F09364D}"/>
          </ac:picMkLst>
        </pc:picChg>
        <pc:picChg chg="add mod">
          <ac:chgData name="Pacha Pachun Mero" userId="6d1629718a915c24" providerId="LiveId" clId="{5A13D4E0-6748-467C-8F57-0C0DEA726577}" dt="2021-03-04T15:27:33.288" v="2263" actId="1076"/>
          <ac:picMkLst>
            <pc:docMk/>
            <pc:sldMk cId="2227413554" sldId="264"/>
            <ac:picMk id="11" creationId="{68758EB5-B743-4B8C-B632-86F99D1CE59B}"/>
          </ac:picMkLst>
        </pc:picChg>
      </pc:sldChg>
      <pc:sldChg chg="addSp modSp mod">
        <pc:chgData name="Pacha Pachun Mero" userId="6d1629718a915c24" providerId="LiveId" clId="{5A13D4E0-6748-467C-8F57-0C0DEA726577}" dt="2021-03-03T11:23:03.542" v="1013" actId="20577"/>
        <pc:sldMkLst>
          <pc:docMk/>
          <pc:sldMk cId="775850814" sldId="266"/>
        </pc:sldMkLst>
        <pc:spChg chg="add mod">
          <ac:chgData name="Pacha Pachun Mero" userId="6d1629718a915c24" providerId="LiveId" clId="{5A13D4E0-6748-467C-8F57-0C0DEA726577}" dt="2021-03-03T11:16:27.445" v="585" actId="207"/>
          <ac:spMkLst>
            <pc:docMk/>
            <pc:sldMk cId="775850814" sldId="266"/>
            <ac:spMk id="2" creationId="{19B21DC4-76BA-4A7E-A99A-FB42487AD3B6}"/>
          </ac:spMkLst>
        </pc:spChg>
        <pc:spChg chg="mod">
          <ac:chgData name="Pacha Pachun Mero" userId="6d1629718a915c24" providerId="LiveId" clId="{5A13D4E0-6748-467C-8F57-0C0DEA726577}" dt="2021-03-03T11:23:03.542" v="1013" actId="20577"/>
          <ac:spMkLst>
            <pc:docMk/>
            <pc:sldMk cId="775850814" sldId="266"/>
            <ac:spMk id="3" creationId="{69E5EAB3-8CE8-4BE9-BC5C-DA7918FD53C7}"/>
          </ac:spMkLst>
        </pc:spChg>
        <pc:spChg chg="add mod">
          <ac:chgData name="Pacha Pachun Mero" userId="6d1629718a915c24" providerId="LiveId" clId="{5A13D4E0-6748-467C-8F57-0C0DEA726577}" dt="2021-03-03T11:16:27.445" v="585" actId="207"/>
          <ac:spMkLst>
            <pc:docMk/>
            <pc:sldMk cId="775850814" sldId="266"/>
            <ac:spMk id="12" creationId="{AC12ECBB-0D5B-4F5C-AED5-3C10091D23F4}"/>
          </ac:spMkLst>
        </pc:spChg>
        <pc:spChg chg="add mod">
          <ac:chgData name="Pacha Pachun Mero" userId="6d1629718a915c24" providerId="LiveId" clId="{5A13D4E0-6748-467C-8F57-0C0DEA726577}" dt="2021-03-03T11:16:27.445" v="585" actId="207"/>
          <ac:spMkLst>
            <pc:docMk/>
            <pc:sldMk cId="775850814" sldId="266"/>
            <ac:spMk id="13" creationId="{588243D8-12E4-4BCF-8AFC-8E667F97BA2D}"/>
          </ac:spMkLst>
        </pc:spChg>
        <pc:spChg chg="add mod">
          <ac:chgData name="Pacha Pachun Mero" userId="6d1629718a915c24" providerId="LiveId" clId="{5A13D4E0-6748-467C-8F57-0C0DEA726577}" dt="2021-03-03T11:16:27.445" v="585" actId="207"/>
          <ac:spMkLst>
            <pc:docMk/>
            <pc:sldMk cId="775850814" sldId="266"/>
            <ac:spMk id="14" creationId="{D82BA82D-BBF3-44CC-9E12-7305D2E76D20}"/>
          </ac:spMkLst>
        </pc:spChg>
        <pc:spChg chg="add mod">
          <ac:chgData name="Pacha Pachun Mero" userId="6d1629718a915c24" providerId="LiveId" clId="{5A13D4E0-6748-467C-8F57-0C0DEA726577}" dt="2021-03-03T11:16:27.445" v="585" actId="207"/>
          <ac:spMkLst>
            <pc:docMk/>
            <pc:sldMk cId="775850814" sldId="266"/>
            <ac:spMk id="15" creationId="{5B4C4518-FC8C-4C76-9D99-27057EA26CA6}"/>
          </ac:spMkLst>
        </pc:spChg>
        <pc:spChg chg="add mod">
          <ac:chgData name="Pacha Pachun Mero" userId="6d1629718a915c24" providerId="LiveId" clId="{5A13D4E0-6748-467C-8F57-0C0DEA726577}" dt="2021-03-03T11:17:00.308" v="588" actId="20577"/>
          <ac:spMkLst>
            <pc:docMk/>
            <pc:sldMk cId="775850814" sldId="266"/>
            <ac:spMk id="16" creationId="{E6C570CB-CC67-4373-9D7A-35970655A9B4}"/>
          </ac:spMkLst>
        </pc:spChg>
        <pc:spChg chg="add mod">
          <ac:chgData name="Pacha Pachun Mero" userId="6d1629718a915c24" providerId="LiveId" clId="{5A13D4E0-6748-467C-8F57-0C0DEA726577}" dt="2021-03-03T11:17:08.954" v="591" actId="20577"/>
          <ac:spMkLst>
            <pc:docMk/>
            <pc:sldMk cId="775850814" sldId="266"/>
            <ac:spMk id="17" creationId="{34E19CA0-5315-4DD0-AE5D-0155E9BF6A66}"/>
          </ac:spMkLst>
        </pc:spChg>
        <pc:spChg chg="add mod">
          <ac:chgData name="Pacha Pachun Mero" userId="6d1629718a915c24" providerId="LiveId" clId="{5A13D4E0-6748-467C-8F57-0C0DEA726577}" dt="2021-03-03T11:17:23.513" v="594" actId="20577"/>
          <ac:spMkLst>
            <pc:docMk/>
            <pc:sldMk cId="775850814" sldId="266"/>
            <ac:spMk id="18" creationId="{3DF41828-ED6B-4A88-98EC-3D160516A272}"/>
          </ac:spMkLst>
        </pc:spChg>
        <pc:spChg chg="add mod">
          <ac:chgData name="Pacha Pachun Mero" userId="6d1629718a915c24" providerId="LiveId" clId="{5A13D4E0-6748-467C-8F57-0C0DEA726577}" dt="2021-03-03T11:17:35.838" v="597" actId="20577"/>
          <ac:spMkLst>
            <pc:docMk/>
            <pc:sldMk cId="775850814" sldId="266"/>
            <ac:spMk id="19" creationId="{54A056EF-BA36-473B-B2B3-A51FCA6043FC}"/>
          </ac:spMkLst>
        </pc:spChg>
        <pc:spChg chg="add mod">
          <ac:chgData name="Pacha Pachun Mero" userId="6d1629718a915c24" providerId="LiveId" clId="{5A13D4E0-6748-467C-8F57-0C0DEA726577}" dt="2021-03-03T11:17:42.600" v="601" actId="20577"/>
          <ac:spMkLst>
            <pc:docMk/>
            <pc:sldMk cId="775850814" sldId="266"/>
            <ac:spMk id="20" creationId="{9AFF7B4F-7186-4CC8-9911-16FCBA8ECBC7}"/>
          </ac:spMkLst>
        </pc:spChg>
        <pc:spChg chg="add mod">
          <ac:chgData name="Pacha Pachun Mero" userId="6d1629718a915c24" providerId="LiveId" clId="{5A13D4E0-6748-467C-8F57-0C0DEA726577}" dt="2021-03-03T11:18:36.468" v="619" actId="1036"/>
          <ac:spMkLst>
            <pc:docMk/>
            <pc:sldMk cId="775850814" sldId="266"/>
            <ac:spMk id="21" creationId="{04E11D39-D3DD-48C2-84A9-86E52DD51B0E}"/>
          </ac:spMkLst>
        </pc:spChg>
        <pc:spChg chg="add mod">
          <ac:chgData name="Pacha Pachun Mero" userId="6d1629718a915c24" providerId="LiveId" clId="{5A13D4E0-6748-467C-8F57-0C0DEA726577}" dt="2021-03-03T11:18:54.208" v="658" actId="20577"/>
          <ac:spMkLst>
            <pc:docMk/>
            <pc:sldMk cId="775850814" sldId="266"/>
            <ac:spMk id="22" creationId="{A96C22F4-48B9-4073-A551-5E8E340800C3}"/>
          </ac:spMkLst>
        </pc:spChg>
        <pc:spChg chg="add mod">
          <ac:chgData name="Pacha Pachun Mero" userId="6d1629718a915c24" providerId="LiveId" clId="{5A13D4E0-6748-467C-8F57-0C0DEA726577}" dt="2021-03-03T11:19:13.049" v="712" actId="20577"/>
          <ac:spMkLst>
            <pc:docMk/>
            <pc:sldMk cId="775850814" sldId="266"/>
            <ac:spMk id="23" creationId="{29290007-38F3-434A-99A9-68624A289C4E}"/>
          </ac:spMkLst>
        </pc:spChg>
        <pc:spChg chg="add mod">
          <ac:chgData name="Pacha Pachun Mero" userId="6d1629718a915c24" providerId="LiveId" clId="{5A13D4E0-6748-467C-8F57-0C0DEA726577}" dt="2021-03-03T11:19:25.529" v="764" actId="1037"/>
          <ac:spMkLst>
            <pc:docMk/>
            <pc:sldMk cId="775850814" sldId="266"/>
            <ac:spMk id="24" creationId="{697A2325-E6A1-465F-A3DC-A07F1E20DABC}"/>
          </ac:spMkLst>
        </pc:spChg>
        <pc:spChg chg="add mod">
          <ac:chgData name="Pacha Pachun Mero" userId="6d1629718a915c24" providerId="LiveId" clId="{5A13D4E0-6748-467C-8F57-0C0DEA726577}" dt="2021-03-03T11:20:18.402" v="823" actId="20577"/>
          <ac:spMkLst>
            <pc:docMk/>
            <pc:sldMk cId="775850814" sldId="266"/>
            <ac:spMk id="25" creationId="{00064922-0651-43EC-A585-ADC7919804D5}"/>
          </ac:spMkLst>
        </pc:spChg>
        <pc:spChg chg="add mod">
          <ac:chgData name="Pacha Pachun Mero" userId="6d1629718a915c24" providerId="LiveId" clId="{5A13D4E0-6748-467C-8F57-0C0DEA726577}" dt="2021-03-03T11:20:28.726" v="858" actId="20577"/>
          <ac:spMkLst>
            <pc:docMk/>
            <pc:sldMk cId="775850814" sldId="266"/>
            <ac:spMk id="26" creationId="{681BB438-57C0-4668-B2A7-1A7492075DDA}"/>
          </ac:spMkLst>
        </pc:spChg>
        <pc:spChg chg="add mod">
          <ac:chgData name="Pacha Pachun Mero" userId="6d1629718a915c24" providerId="LiveId" clId="{5A13D4E0-6748-467C-8F57-0C0DEA726577}" dt="2021-03-03T11:20:34.165" v="860" actId="1076"/>
          <ac:spMkLst>
            <pc:docMk/>
            <pc:sldMk cId="775850814" sldId="266"/>
            <ac:spMk id="27" creationId="{E43A6446-0222-41B5-ADFD-074F26B8006C}"/>
          </ac:spMkLst>
        </pc:spChg>
        <pc:spChg chg="add mod">
          <ac:chgData name="Pacha Pachun Mero" userId="6d1629718a915c24" providerId="LiveId" clId="{5A13D4E0-6748-467C-8F57-0C0DEA726577}" dt="2021-03-03T11:21:08.507" v="869" actId="20577"/>
          <ac:spMkLst>
            <pc:docMk/>
            <pc:sldMk cId="775850814" sldId="266"/>
            <ac:spMk id="28" creationId="{D1BE0A33-7CD0-43C0-9C45-E216F93FE0B7}"/>
          </ac:spMkLst>
        </pc:spChg>
        <pc:spChg chg="add mod">
          <ac:chgData name="Pacha Pachun Mero" userId="6d1629718a915c24" providerId="LiveId" clId="{5A13D4E0-6748-467C-8F57-0C0DEA726577}" dt="2021-03-03T11:21:14.714" v="871" actId="1076"/>
          <ac:spMkLst>
            <pc:docMk/>
            <pc:sldMk cId="775850814" sldId="266"/>
            <ac:spMk id="29" creationId="{933648C5-9194-4735-AE04-50125787D09F}"/>
          </ac:spMkLst>
        </pc:spChg>
        <pc:spChg chg="add mod">
          <ac:chgData name="Pacha Pachun Mero" userId="6d1629718a915c24" providerId="LiveId" clId="{5A13D4E0-6748-467C-8F57-0C0DEA726577}" dt="2021-03-03T11:21:27.569" v="873" actId="1076"/>
          <ac:spMkLst>
            <pc:docMk/>
            <pc:sldMk cId="775850814" sldId="266"/>
            <ac:spMk id="30" creationId="{88601803-5A45-44DC-982F-B7DCB40C45F5}"/>
          </ac:spMkLst>
        </pc:spChg>
        <pc:spChg chg="add mod">
          <ac:chgData name="Pacha Pachun Mero" userId="6d1629718a915c24" providerId="LiveId" clId="{5A13D4E0-6748-467C-8F57-0C0DEA726577}" dt="2021-03-03T11:21:32.467" v="876" actId="20577"/>
          <ac:spMkLst>
            <pc:docMk/>
            <pc:sldMk cId="775850814" sldId="266"/>
            <ac:spMk id="31" creationId="{60DA728B-7DB3-4467-B843-BEB6D66822CA}"/>
          </ac:spMkLst>
        </pc:spChg>
        <pc:spChg chg="add mod">
          <ac:chgData name="Pacha Pachun Mero" userId="6d1629718a915c24" providerId="LiveId" clId="{5A13D4E0-6748-467C-8F57-0C0DEA726577}" dt="2021-03-03T11:21:40.490" v="880" actId="1076"/>
          <ac:spMkLst>
            <pc:docMk/>
            <pc:sldMk cId="775850814" sldId="266"/>
            <ac:spMk id="32" creationId="{5E9BCDCF-2935-4AAA-B931-0116D53AA4B4}"/>
          </ac:spMkLst>
        </pc:spChg>
        <pc:spChg chg="add mod">
          <ac:chgData name="Pacha Pachun Mero" userId="6d1629718a915c24" providerId="LiveId" clId="{5A13D4E0-6748-467C-8F57-0C0DEA726577}" dt="2021-03-03T11:22:06.988" v="930" actId="20577"/>
          <ac:spMkLst>
            <pc:docMk/>
            <pc:sldMk cId="775850814" sldId="266"/>
            <ac:spMk id="33" creationId="{20BAC2E8-B662-42DD-9D4C-499CEB0ED3F2}"/>
          </ac:spMkLst>
        </pc:spChg>
        <pc:spChg chg="add mod">
          <ac:chgData name="Pacha Pachun Mero" userId="6d1629718a915c24" providerId="LiveId" clId="{5A13D4E0-6748-467C-8F57-0C0DEA726577}" dt="2021-03-03T11:22:16.541" v="933" actId="1076"/>
          <ac:spMkLst>
            <pc:docMk/>
            <pc:sldMk cId="775850814" sldId="266"/>
            <ac:spMk id="34" creationId="{28D98C5F-2773-4F5B-A787-1A11E44DCA01}"/>
          </ac:spMkLst>
        </pc:spChg>
        <pc:spChg chg="add mod">
          <ac:chgData name="Pacha Pachun Mero" userId="6d1629718a915c24" providerId="LiveId" clId="{5A13D4E0-6748-467C-8F57-0C0DEA726577}" dt="2021-03-03T11:22:20.686" v="959" actId="1035"/>
          <ac:spMkLst>
            <pc:docMk/>
            <pc:sldMk cId="775850814" sldId="266"/>
            <ac:spMk id="35" creationId="{491EA97D-3439-4352-807A-84D95F2690D8}"/>
          </ac:spMkLst>
        </pc:spChg>
        <pc:spChg chg="add mod">
          <ac:chgData name="Pacha Pachun Mero" userId="6d1629718a915c24" providerId="LiveId" clId="{5A13D4E0-6748-467C-8F57-0C0DEA726577}" dt="2021-03-03T11:22:23.644" v="990" actId="1038"/>
          <ac:spMkLst>
            <pc:docMk/>
            <pc:sldMk cId="775850814" sldId="266"/>
            <ac:spMk id="36" creationId="{C3E7E72E-5465-4A1B-A7FC-204ABCD5DF88}"/>
          </ac:spMkLst>
        </pc:spChg>
        <pc:spChg chg="add mod">
          <ac:chgData name="Pacha Pachun Mero" userId="6d1629718a915c24" providerId="LiveId" clId="{5A13D4E0-6748-467C-8F57-0C0DEA726577}" dt="2021-03-03T11:22:38.119" v="998" actId="1076"/>
          <ac:spMkLst>
            <pc:docMk/>
            <pc:sldMk cId="775850814" sldId="266"/>
            <ac:spMk id="37" creationId="{71E8AA6C-8A19-40A0-B192-92C2CEEEFCDF}"/>
          </ac:spMkLst>
        </pc:spChg>
        <pc:spChg chg="add mod">
          <ac:chgData name="Pacha Pachun Mero" userId="6d1629718a915c24" providerId="LiveId" clId="{5A13D4E0-6748-467C-8F57-0C0DEA726577}" dt="2021-03-03T11:22:38.119" v="998" actId="1076"/>
          <ac:spMkLst>
            <pc:docMk/>
            <pc:sldMk cId="775850814" sldId="266"/>
            <ac:spMk id="38" creationId="{3367E44D-6ECD-4705-BA1E-91946C71E4A6}"/>
          </ac:spMkLst>
        </pc:spChg>
        <pc:spChg chg="add mod">
          <ac:chgData name="Pacha Pachun Mero" userId="6d1629718a915c24" providerId="LiveId" clId="{5A13D4E0-6748-467C-8F57-0C0DEA726577}" dt="2021-03-03T11:22:38.119" v="998" actId="1076"/>
          <ac:spMkLst>
            <pc:docMk/>
            <pc:sldMk cId="775850814" sldId="266"/>
            <ac:spMk id="39" creationId="{FE3E23BC-FB16-40DF-AA19-24393AEBDD90}"/>
          </ac:spMkLst>
        </pc:spChg>
        <pc:spChg chg="add mod">
          <ac:chgData name="Pacha Pachun Mero" userId="6d1629718a915c24" providerId="LiveId" clId="{5A13D4E0-6748-467C-8F57-0C0DEA726577}" dt="2021-03-03T11:22:38.119" v="998" actId="1076"/>
          <ac:spMkLst>
            <pc:docMk/>
            <pc:sldMk cId="775850814" sldId="266"/>
            <ac:spMk id="40" creationId="{CCD21B0E-5128-42F2-BBCA-CA74A8DE0B0C}"/>
          </ac:spMkLst>
        </pc:spChg>
        <pc:spChg chg="add mod">
          <ac:chgData name="Pacha Pachun Mero" userId="6d1629718a915c24" providerId="LiveId" clId="{5A13D4E0-6748-467C-8F57-0C0DEA726577}" dt="2021-03-03T11:22:46.869" v="1000" actId="1076"/>
          <ac:spMkLst>
            <pc:docMk/>
            <pc:sldMk cId="775850814" sldId="266"/>
            <ac:spMk id="41" creationId="{D8D1B15F-C298-4BD6-AAA0-BC51239D2157}"/>
          </ac:spMkLst>
        </pc:spChg>
        <pc:spChg chg="add mod">
          <ac:chgData name="Pacha Pachun Mero" userId="6d1629718a915c24" providerId="LiveId" clId="{5A13D4E0-6748-467C-8F57-0C0DEA726577}" dt="2021-03-03T11:22:57.938" v="1002" actId="1076"/>
          <ac:spMkLst>
            <pc:docMk/>
            <pc:sldMk cId="775850814" sldId="266"/>
            <ac:spMk id="42" creationId="{BB870154-B9E1-41CC-A427-E3E5C174A801}"/>
          </ac:spMkLst>
        </pc:spChg>
        <pc:picChg chg="add mod">
          <ac:chgData name="Pacha Pachun Mero" userId="6d1629718a915c24" providerId="LiveId" clId="{5A13D4E0-6748-467C-8F57-0C0DEA726577}" dt="2021-03-03T11:12:55.847" v="383" actId="14100"/>
          <ac:picMkLst>
            <pc:docMk/>
            <pc:sldMk cId="775850814" sldId="266"/>
            <ac:picMk id="4" creationId="{7EA5C3F5-9066-4F15-8B19-8190196B86E7}"/>
          </ac:picMkLst>
        </pc:picChg>
        <pc:picChg chg="add mod">
          <ac:chgData name="Pacha Pachun Mero" userId="6d1629718a915c24" providerId="LiveId" clId="{5A13D4E0-6748-467C-8F57-0C0DEA726577}" dt="2021-03-03T11:12:58.572" v="385" actId="1076"/>
          <ac:picMkLst>
            <pc:docMk/>
            <pc:sldMk cId="775850814" sldId="266"/>
            <ac:picMk id="5" creationId="{9CA3E299-505C-40EA-AA7E-9F91719233C9}"/>
          </ac:picMkLst>
        </pc:picChg>
        <pc:picChg chg="add mod">
          <ac:chgData name="Pacha Pachun Mero" userId="6d1629718a915c24" providerId="LiveId" clId="{5A13D4E0-6748-467C-8F57-0C0DEA726577}" dt="2021-03-03T11:13:01.403" v="387" actId="1076"/>
          <ac:picMkLst>
            <pc:docMk/>
            <pc:sldMk cId="775850814" sldId="266"/>
            <ac:picMk id="6" creationId="{DA875B5F-C973-47AC-8B43-A1119DF24882}"/>
          </ac:picMkLst>
        </pc:picChg>
        <pc:picChg chg="add mod">
          <ac:chgData name="Pacha Pachun Mero" userId="6d1629718a915c24" providerId="LiveId" clId="{5A13D4E0-6748-467C-8F57-0C0DEA726577}" dt="2021-03-03T11:13:03.961" v="389" actId="1076"/>
          <ac:picMkLst>
            <pc:docMk/>
            <pc:sldMk cId="775850814" sldId="266"/>
            <ac:picMk id="7" creationId="{3B6FDEC9-989C-49FB-A212-05CCD7A7A619}"/>
          </ac:picMkLst>
        </pc:picChg>
        <pc:picChg chg="add mod">
          <ac:chgData name="Pacha Pachun Mero" userId="6d1629718a915c24" providerId="LiveId" clId="{5A13D4E0-6748-467C-8F57-0C0DEA726577}" dt="2021-03-03T11:13:06.551" v="391" actId="1076"/>
          <ac:picMkLst>
            <pc:docMk/>
            <pc:sldMk cId="775850814" sldId="266"/>
            <ac:picMk id="8" creationId="{5317A1F1-F33F-4402-AD7B-CEE4BB8BB886}"/>
          </ac:picMkLst>
        </pc:picChg>
        <pc:picChg chg="add mod">
          <ac:chgData name="Pacha Pachun Mero" userId="6d1629718a915c24" providerId="LiveId" clId="{5A13D4E0-6748-467C-8F57-0C0DEA726577}" dt="2021-03-03T11:13:22.132" v="410" actId="1037"/>
          <ac:picMkLst>
            <pc:docMk/>
            <pc:sldMk cId="775850814" sldId="266"/>
            <ac:picMk id="9" creationId="{73AFC873-BA55-4A57-9DAD-1032B1A92913}"/>
          </ac:picMkLst>
        </pc:picChg>
        <pc:picChg chg="add mod">
          <ac:chgData name="Pacha Pachun Mero" userId="6d1629718a915c24" providerId="LiveId" clId="{5A13D4E0-6748-467C-8F57-0C0DEA726577}" dt="2021-03-03T11:13:15.413" v="396" actId="1076"/>
          <ac:picMkLst>
            <pc:docMk/>
            <pc:sldMk cId="775850814" sldId="266"/>
            <ac:picMk id="10" creationId="{39925410-F795-4C08-B401-FB8B35B11F64}"/>
          </ac:picMkLst>
        </pc:picChg>
        <pc:picChg chg="add mod">
          <ac:chgData name="Pacha Pachun Mero" userId="6d1629718a915c24" providerId="LiveId" clId="{5A13D4E0-6748-467C-8F57-0C0DEA726577}" dt="2021-03-03T11:13:18.535" v="398" actId="1076"/>
          <ac:picMkLst>
            <pc:docMk/>
            <pc:sldMk cId="775850814" sldId="266"/>
            <ac:picMk id="11" creationId="{8E858F84-947A-4FA9-949C-1E12D84B300F}"/>
          </ac:picMkLst>
        </pc:picChg>
      </pc:sldChg>
      <pc:sldChg chg="modSp">
        <pc:chgData name="Pacha Pachun Mero" userId="6d1629718a915c24" providerId="LiveId" clId="{5A13D4E0-6748-467C-8F57-0C0DEA726577}" dt="2021-03-03T10:39:34.543" v="6"/>
        <pc:sldMkLst>
          <pc:docMk/>
          <pc:sldMk cId="1646224816" sldId="267"/>
        </pc:sldMkLst>
        <pc:spChg chg="mod">
          <ac:chgData name="Pacha Pachun Mero" userId="6d1629718a915c24" providerId="LiveId" clId="{5A13D4E0-6748-467C-8F57-0C0DEA726577}" dt="2021-03-03T10:39:34.543" v="6"/>
          <ac:spMkLst>
            <pc:docMk/>
            <pc:sldMk cId="1646224816" sldId="267"/>
            <ac:spMk id="2" creationId="{AEE49CB4-A0DA-4450-AC10-A0991039DEE8}"/>
          </ac:spMkLst>
        </pc:spChg>
      </pc:sldChg>
      <pc:sldChg chg="addSp modSp mod">
        <pc:chgData name="Pacha Pachun Mero" userId="6d1629718a915c24" providerId="LiveId" clId="{5A13D4E0-6748-467C-8F57-0C0DEA726577}" dt="2021-03-04T14:45:24.154" v="2014" actId="11529"/>
        <pc:sldMkLst>
          <pc:docMk/>
          <pc:sldMk cId="3881492438" sldId="268"/>
        </pc:sldMkLst>
        <pc:spChg chg="mod">
          <ac:chgData name="Pacha Pachun Mero" userId="6d1629718a915c24" providerId="LiveId" clId="{5A13D4E0-6748-467C-8F57-0C0DEA726577}" dt="2021-03-03T10:39:34.543" v="6"/>
          <ac:spMkLst>
            <pc:docMk/>
            <pc:sldMk cId="3881492438" sldId="268"/>
            <ac:spMk id="2" creationId="{BFADFA95-E453-4248-8842-DD93384BC41D}"/>
          </ac:spMkLst>
        </pc:spChg>
        <pc:spChg chg="add mod">
          <ac:chgData name="Pacha Pachun Mero" userId="6d1629718a915c24" providerId="LiveId" clId="{5A13D4E0-6748-467C-8F57-0C0DEA726577}" dt="2021-03-04T14:43:27.061" v="1963" actId="1076"/>
          <ac:spMkLst>
            <pc:docMk/>
            <pc:sldMk cId="3881492438" sldId="268"/>
            <ac:spMk id="3" creationId="{2B1FA7A3-D121-45C0-AD61-EE2AB1A9B66C}"/>
          </ac:spMkLst>
        </pc:spChg>
        <pc:spChg chg="mod">
          <ac:chgData name="Pacha Pachun Mero" userId="6d1629718a915c24" providerId="LiveId" clId="{5A13D4E0-6748-467C-8F57-0C0DEA726577}" dt="2021-03-04T14:42:13.394" v="1948" actId="1076"/>
          <ac:spMkLst>
            <pc:docMk/>
            <pc:sldMk cId="3881492438" sldId="268"/>
            <ac:spMk id="4" creationId="{411E93C6-48B1-4821-AD2D-EFD0DCDC5179}"/>
          </ac:spMkLst>
        </pc:spChg>
        <pc:spChg chg="mod">
          <ac:chgData name="Pacha Pachun Mero" userId="6d1629718a915c24" providerId="LiveId" clId="{5A13D4E0-6748-467C-8F57-0C0DEA726577}" dt="2021-03-04T14:43:44.936" v="1994" actId="20577"/>
          <ac:spMkLst>
            <pc:docMk/>
            <pc:sldMk cId="3881492438" sldId="268"/>
            <ac:spMk id="5" creationId="{8C4502C7-E43A-403D-A4AD-B4BE9FBCA49B}"/>
          </ac:spMkLst>
        </pc:spChg>
        <pc:spChg chg="add mod">
          <ac:chgData name="Pacha Pachun Mero" userId="6d1629718a915c24" providerId="LiveId" clId="{5A13D4E0-6748-467C-8F57-0C0DEA726577}" dt="2021-03-04T14:44:43.817" v="2004" actId="14100"/>
          <ac:spMkLst>
            <pc:docMk/>
            <pc:sldMk cId="3881492438" sldId="268"/>
            <ac:spMk id="6" creationId="{5DEB278C-2F29-4537-B32D-44B8E48007A7}"/>
          </ac:spMkLst>
        </pc:spChg>
        <pc:spChg chg="add mod">
          <ac:chgData name="Pacha Pachun Mero" userId="6d1629718a915c24" providerId="LiveId" clId="{5A13D4E0-6748-467C-8F57-0C0DEA726577}" dt="2021-03-04T14:45:16.399" v="2013" actId="20577"/>
          <ac:spMkLst>
            <pc:docMk/>
            <pc:sldMk cId="3881492438" sldId="268"/>
            <ac:spMk id="8" creationId="{14952F9C-BE03-4DD9-9352-B92D500AA6EB}"/>
          </ac:spMkLst>
        </pc:spChg>
        <pc:cxnChg chg="add">
          <ac:chgData name="Pacha Pachun Mero" userId="6d1629718a915c24" providerId="LiveId" clId="{5A13D4E0-6748-467C-8F57-0C0DEA726577}" dt="2021-03-04T14:45:24.154" v="2014" actId="11529"/>
          <ac:cxnSpMkLst>
            <pc:docMk/>
            <pc:sldMk cId="3881492438" sldId="268"/>
            <ac:cxnSpMk id="9" creationId="{0ED31DF2-2497-4FBE-BE90-60B4255DB5A1}"/>
          </ac:cxnSpMkLst>
        </pc:cxnChg>
      </pc:sldChg>
      <pc:sldChg chg="modSp">
        <pc:chgData name="Pacha Pachun Mero" userId="6d1629718a915c24" providerId="LiveId" clId="{5A13D4E0-6748-467C-8F57-0C0DEA726577}" dt="2021-03-03T10:39:34.543" v="6"/>
        <pc:sldMkLst>
          <pc:docMk/>
          <pc:sldMk cId="1555179048" sldId="269"/>
        </pc:sldMkLst>
        <pc:spChg chg="mod">
          <ac:chgData name="Pacha Pachun Mero" userId="6d1629718a915c24" providerId="LiveId" clId="{5A13D4E0-6748-467C-8F57-0C0DEA726577}" dt="2021-03-03T10:39:34.543" v="6"/>
          <ac:spMkLst>
            <pc:docMk/>
            <pc:sldMk cId="1555179048" sldId="269"/>
            <ac:spMk id="2" creationId="{5E076262-385C-455D-B3C6-109070533BEF}"/>
          </ac:spMkLst>
        </pc:spChg>
      </pc:sldChg>
      <pc:sldChg chg="modSp">
        <pc:chgData name="Pacha Pachun Mero" userId="6d1629718a915c24" providerId="LiveId" clId="{5A13D4E0-6748-467C-8F57-0C0DEA726577}" dt="2021-03-03T10:39:34.543" v="6"/>
        <pc:sldMkLst>
          <pc:docMk/>
          <pc:sldMk cId="2596826092" sldId="271"/>
        </pc:sldMkLst>
        <pc:spChg chg="mod">
          <ac:chgData name="Pacha Pachun Mero" userId="6d1629718a915c24" providerId="LiveId" clId="{5A13D4E0-6748-467C-8F57-0C0DEA726577}" dt="2021-03-03T10:39:34.543" v="6"/>
          <ac:spMkLst>
            <pc:docMk/>
            <pc:sldMk cId="2596826092" sldId="271"/>
            <ac:spMk id="2" creationId="{5E076262-385C-455D-B3C6-109070533BEF}"/>
          </ac:spMkLst>
        </pc:spChg>
      </pc:sldChg>
      <pc:sldChg chg="modSp">
        <pc:chgData name="Pacha Pachun Mero" userId="6d1629718a915c24" providerId="LiveId" clId="{5A13D4E0-6748-467C-8F57-0C0DEA726577}" dt="2021-03-03T10:39:34.543" v="6"/>
        <pc:sldMkLst>
          <pc:docMk/>
          <pc:sldMk cId="118357537" sldId="272"/>
        </pc:sldMkLst>
        <pc:spChg chg="mod">
          <ac:chgData name="Pacha Pachun Mero" userId="6d1629718a915c24" providerId="LiveId" clId="{5A13D4E0-6748-467C-8F57-0C0DEA726577}" dt="2021-03-03T10:39:34.543" v="6"/>
          <ac:spMkLst>
            <pc:docMk/>
            <pc:sldMk cId="118357537" sldId="272"/>
            <ac:spMk id="2" creationId="{B2EE3D06-63F6-48BF-AB20-DDB6FE25DC69}"/>
          </ac:spMkLst>
        </pc:spChg>
      </pc:sldChg>
      <pc:sldChg chg="modSp">
        <pc:chgData name="Pacha Pachun Mero" userId="6d1629718a915c24" providerId="LiveId" clId="{5A13D4E0-6748-467C-8F57-0C0DEA726577}" dt="2021-03-03T10:39:34.543" v="6"/>
        <pc:sldMkLst>
          <pc:docMk/>
          <pc:sldMk cId="1786501550" sldId="273"/>
        </pc:sldMkLst>
        <pc:spChg chg="mod">
          <ac:chgData name="Pacha Pachun Mero" userId="6d1629718a915c24" providerId="LiveId" clId="{5A13D4E0-6748-467C-8F57-0C0DEA726577}" dt="2021-03-03T10:39:34.543" v="6"/>
          <ac:spMkLst>
            <pc:docMk/>
            <pc:sldMk cId="1786501550" sldId="273"/>
            <ac:spMk id="2" creationId="{5E076262-385C-455D-B3C6-109070533BEF}"/>
          </ac:spMkLst>
        </pc:spChg>
      </pc:sldChg>
    </pc:docChg>
  </pc:docChgLst>
  <pc:docChgLst>
    <pc:chgData name="Pacha Pachun Mero" userId="6d1629718a915c24" providerId="LiveId" clId="{0CFDBC0E-3C26-46F6-9B7B-7D023F5A2C96}"/>
    <pc:docChg chg="undo custSel modSld">
      <pc:chgData name="Pacha Pachun Mero" userId="6d1629718a915c24" providerId="LiveId" clId="{0CFDBC0E-3C26-46F6-9B7B-7D023F5A2C96}" dt="2021-03-11T14:51:11.246" v="261" actId="1076"/>
      <pc:docMkLst>
        <pc:docMk/>
      </pc:docMkLst>
      <pc:sldChg chg="modSp mod">
        <pc:chgData name="Pacha Pachun Mero" userId="6d1629718a915c24" providerId="LiveId" clId="{0CFDBC0E-3C26-46F6-9B7B-7D023F5A2C96}" dt="2021-03-10T11:19:39.419" v="23" actId="20577"/>
        <pc:sldMkLst>
          <pc:docMk/>
          <pc:sldMk cId="1646224816" sldId="267"/>
        </pc:sldMkLst>
        <pc:spChg chg="mod">
          <ac:chgData name="Pacha Pachun Mero" userId="6d1629718a915c24" providerId="LiveId" clId="{0CFDBC0E-3C26-46F6-9B7B-7D023F5A2C96}" dt="2021-03-10T11:19:25.435" v="7" actId="20577"/>
          <ac:spMkLst>
            <pc:docMk/>
            <pc:sldMk cId="1646224816" sldId="267"/>
            <ac:spMk id="6" creationId="{3B284260-D6C5-473B-A950-F725AE3DF29B}"/>
          </ac:spMkLst>
        </pc:spChg>
        <pc:spChg chg="mod">
          <ac:chgData name="Pacha Pachun Mero" userId="6d1629718a915c24" providerId="LiveId" clId="{0CFDBC0E-3C26-46F6-9B7B-7D023F5A2C96}" dt="2021-03-10T11:19:32.738" v="15" actId="20577"/>
          <ac:spMkLst>
            <pc:docMk/>
            <pc:sldMk cId="1646224816" sldId="267"/>
            <ac:spMk id="7" creationId="{04319B70-E79F-4E4E-9CD8-2EF684C44BA6}"/>
          </ac:spMkLst>
        </pc:spChg>
        <pc:spChg chg="mod">
          <ac:chgData name="Pacha Pachun Mero" userId="6d1629718a915c24" providerId="LiveId" clId="{0CFDBC0E-3C26-46F6-9B7B-7D023F5A2C96}" dt="2021-03-10T11:19:39.419" v="23" actId="20577"/>
          <ac:spMkLst>
            <pc:docMk/>
            <pc:sldMk cId="1646224816" sldId="267"/>
            <ac:spMk id="8" creationId="{DF69C0F9-E9D0-4CEE-BB5C-51D8E7B96624}"/>
          </ac:spMkLst>
        </pc:spChg>
      </pc:sldChg>
      <pc:sldChg chg="addSp modSp mod">
        <pc:chgData name="Pacha Pachun Mero" userId="6d1629718a915c24" providerId="LiveId" clId="{0CFDBC0E-3C26-46F6-9B7B-7D023F5A2C96}" dt="2021-03-11T14:50:19.271" v="260" actId="1076"/>
        <pc:sldMkLst>
          <pc:docMk/>
          <pc:sldMk cId="1555179048" sldId="269"/>
        </pc:sldMkLst>
        <pc:spChg chg="mod">
          <ac:chgData name="Pacha Pachun Mero" userId="6d1629718a915c24" providerId="LiveId" clId="{0CFDBC0E-3C26-46F6-9B7B-7D023F5A2C96}" dt="2021-03-11T14:50:19.271" v="260" actId="1076"/>
          <ac:spMkLst>
            <pc:docMk/>
            <pc:sldMk cId="1555179048" sldId="269"/>
            <ac:spMk id="2" creationId="{5E076262-385C-455D-B3C6-109070533BEF}"/>
          </ac:spMkLst>
        </pc:spChg>
        <pc:picChg chg="add mod">
          <ac:chgData name="Pacha Pachun Mero" userId="6d1629718a915c24" providerId="LiveId" clId="{0CFDBC0E-3C26-46F6-9B7B-7D023F5A2C96}" dt="2021-03-11T14:42:39.677" v="251" actId="1076"/>
          <ac:picMkLst>
            <pc:docMk/>
            <pc:sldMk cId="1555179048" sldId="269"/>
            <ac:picMk id="5" creationId="{8C83081E-6316-4D84-9780-7CEA2ED5289B}"/>
          </ac:picMkLst>
        </pc:picChg>
        <pc:picChg chg="add mod">
          <ac:chgData name="Pacha Pachun Mero" userId="6d1629718a915c24" providerId="LiveId" clId="{0CFDBC0E-3C26-46F6-9B7B-7D023F5A2C96}" dt="2021-03-11T14:44:46.966" v="253" actId="1076"/>
          <ac:picMkLst>
            <pc:docMk/>
            <pc:sldMk cId="1555179048" sldId="269"/>
            <ac:picMk id="7" creationId="{1C832ED7-517C-4946-8032-9436D8A40A8E}"/>
          </ac:picMkLst>
        </pc:picChg>
        <pc:picChg chg="add mod">
          <ac:chgData name="Pacha Pachun Mero" userId="6d1629718a915c24" providerId="LiveId" clId="{0CFDBC0E-3C26-46F6-9B7B-7D023F5A2C96}" dt="2021-03-11T14:47:01.705" v="255" actId="1076"/>
          <ac:picMkLst>
            <pc:docMk/>
            <pc:sldMk cId="1555179048" sldId="269"/>
            <ac:picMk id="9" creationId="{89EB3F76-5716-4C94-8D7F-51B60B297BA5}"/>
          </ac:picMkLst>
        </pc:picChg>
        <pc:picChg chg="add mod">
          <ac:chgData name="Pacha Pachun Mero" userId="6d1629718a915c24" providerId="LiveId" clId="{0CFDBC0E-3C26-46F6-9B7B-7D023F5A2C96}" dt="2021-03-11T14:50:08.022" v="259" actId="1076"/>
          <ac:picMkLst>
            <pc:docMk/>
            <pc:sldMk cId="1555179048" sldId="269"/>
            <ac:picMk id="11" creationId="{C0A13BEB-68C2-475A-8768-3C6AD42CABFF}"/>
          </ac:picMkLst>
        </pc:picChg>
      </pc:sldChg>
      <pc:sldChg chg="addSp modSp mod">
        <pc:chgData name="Pacha Pachun Mero" userId="6d1629718a915c24" providerId="LiveId" clId="{0CFDBC0E-3C26-46F6-9B7B-7D023F5A2C96}" dt="2021-03-11T14:22:24.686" v="216" actId="1076"/>
        <pc:sldMkLst>
          <pc:docMk/>
          <pc:sldMk cId="2596826092" sldId="271"/>
        </pc:sldMkLst>
        <pc:picChg chg="add mod">
          <ac:chgData name="Pacha Pachun Mero" userId="6d1629718a915c24" providerId="LiveId" clId="{0CFDBC0E-3C26-46F6-9B7B-7D023F5A2C96}" dt="2021-03-11T14:22:20.893" v="214" actId="1076"/>
          <ac:picMkLst>
            <pc:docMk/>
            <pc:sldMk cId="2596826092" sldId="271"/>
            <ac:picMk id="5" creationId="{75ADCFE3-98A4-4542-9D99-C20BC27ABE29}"/>
          </ac:picMkLst>
        </pc:picChg>
        <pc:picChg chg="add mod">
          <ac:chgData name="Pacha Pachun Mero" userId="6d1629718a915c24" providerId="LiveId" clId="{0CFDBC0E-3C26-46F6-9B7B-7D023F5A2C96}" dt="2021-03-11T14:22:19.527" v="213" actId="1076"/>
          <ac:picMkLst>
            <pc:docMk/>
            <pc:sldMk cId="2596826092" sldId="271"/>
            <ac:picMk id="7" creationId="{A3304CDD-CCB8-455B-9212-A2D7D0E602ED}"/>
          </ac:picMkLst>
        </pc:picChg>
        <pc:picChg chg="add mod">
          <ac:chgData name="Pacha Pachun Mero" userId="6d1629718a915c24" providerId="LiveId" clId="{0CFDBC0E-3C26-46F6-9B7B-7D023F5A2C96}" dt="2021-03-11T14:22:22.811" v="215" actId="1076"/>
          <ac:picMkLst>
            <pc:docMk/>
            <pc:sldMk cId="2596826092" sldId="271"/>
            <ac:picMk id="9" creationId="{CD9D453C-CC0E-4FD8-83B6-C395ABE6C887}"/>
          </ac:picMkLst>
        </pc:picChg>
        <pc:picChg chg="add mod">
          <ac:chgData name="Pacha Pachun Mero" userId="6d1629718a915c24" providerId="LiveId" clId="{0CFDBC0E-3C26-46F6-9B7B-7D023F5A2C96}" dt="2021-03-11T14:22:24.686" v="216" actId="1076"/>
          <ac:picMkLst>
            <pc:docMk/>
            <pc:sldMk cId="2596826092" sldId="271"/>
            <ac:picMk id="11" creationId="{B16292AA-D618-42EA-BF14-D8E535BF53DF}"/>
          </ac:picMkLst>
        </pc:picChg>
      </pc:sldChg>
      <pc:sldChg chg="addSp modSp mod">
        <pc:chgData name="Pacha Pachun Mero" userId="6d1629718a915c24" providerId="LiveId" clId="{0CFDBC0E-3C26-46F6-9B7B-7D023F5A2C96}" dt="2021-03-11T14:51:11.246" v="261" actId="1076"/>
        <pc:sldMkLst>
          <pc:docMk/>
          <pc:sldMk cId="118357537" sldId="272"/>
        </pc:sldMkLst>
        <pc:spChg chg="add mod">
          <ac:chgData name="Pacha Pachun Mero" userId="6d1629718a915c24" providerId="LiveId" clId="{0CFDBC0E-3C26-46F6-9B7B-7D023F5A2C96}" dt="2021-03-10T11:52:26.538" v="164"/>
          <ac:spMkLst>
            <pc:docMk/>
            <pc:sldMk cId="118357537" sldId="272"/>
            <ac:spMk id="3" creationId="{5D110437-FECA-4084-9294-44B08C3A5C14}"/>
          </ac:spMkLst>
        </pc:spChg>
        <pc:spChg chg="add mod">
          <ac:chgData name="Pacha Pachun Mero" userId="6d1629718a915c24" providerId="LiveId" clId="{0CFDBC0E-3C26-46F6-9B7B-7D023F5A2C96}" dt="2021-03-11T14:51:11.246" v="261" actId="1076"/>
          <ac:spMkLst>
            <pc:docMk/>
            <pc:sldMk cId="118357537" sldId="272"/>
            <ac:spMk id="4" creationId="{FE96077A-079E-4ABF-A018-C3A7F48CFE86}"/>
          </ac:spMkLst>
        </pc:spChg>
        <pc:spChg chg="mod">
          <ac:chgData name="Pacha Pachun Mero" userId="6d1629718a915c24" providerId="LiveId" clId="{0CFDBC0E-3C26-46F6-9B7B-7D023F5A2C96}" dt="2021-03-10T11:49:44.945" v="57" actId="20577"/>
          <ac:spMkLst>
            <pc:docMk/>
            <pc:sldMk cId="118357537" sldId="272"/>
            <ac:spMk id="7" creationId="{4BED8547-56C2-4127-B59F-E73AD5DF463B}"/>
          </ac:spMkLst>
        </pc:spChg>
        <pc:spChg chg="mod">
          <ac:chgData name="Pacha Pachun Mero" userId="6d1629718a915c24" providerId="LiveId" clId="{0CFDBC0E-3C26-46F6-9B7B-7D023F5A2C96}" dt="2021-03-10T11:49:26.839" v="48" actId="20577"/>
          <ac:spMkLst>
            <pc:docMk/>
            <pc:sldMk cId="118357537" sldId="272"/>
            <ac:spMk id="8" creationId="{841E734C-83F2-4722-AF8C-38DF8976EAE3}"/>
          </ac:spMkLst>
        </pc:spChg>
        <pc:spChg chg="mod">
          <ac:chgData name="Pacha Pachun Mero" userId="6d1629718a915c24" providerId="LiveId" clId="{0CFDBC0E-3C26-46F6-9B7B-7D023F5A2C96}" dt="2021-03-10T11:50:22.263" v="81" actId="20577"/>
          <ac:spMkLst>
            <pc:docMk/>
            <pc:sldMk cId="118357537" sldId="272"/>
            <ac:spMk id="9" creationId="{879FB9F6-4F30-4934-94D8-8870E3F6FC9E}"/>
          </ac:spMkLst>
        </pc:spChg>
        <pc:spChg chg="mod">
          <ac:chgData name="Pacha Pachun Mero" userId="6d1629718a915c24" providerId="LiveId" clId="{0CFDBC0E-3C26-46F6-9B7B-7D023F5A2C96}" dt="2021-03-10T11:51:59.641" v="162" actId="20577"/>
          <ac:spMkLst>
            <pc:docMk/>
            <pc:sldMk cId="118357537" sldId="272"/>
            <ac:spMk id="10" creationId="{A9EAE958-5430-499B-A266-DE2A29D78551}"/>
          </ac:spMkLst>
        </pc:spChg>
        <pc:picChg chg="mod">
          <ac:chgData name="Pacha Pachun Mero" userId="6d1629718a915c24" providerId="LiveId" clId="{0CFDBC0E-3C26-46F6-9B7B-7D023F5A2C96}" dt="2021-03-10T11:48:19.972" v="37" actId="1076"/>
          <ac:picMkLst>
            <pc:docMk/>
            <pc:sldMk cId="118357537" sldId="272"/>
            <ac:picMk id="5" creationId="{BB3B95E2-EAD7-4949-B5F3-BC7C5AA40BE4}"/>
          </ac:picMkLst>
        </pc:picChg>
      </pc:sldChg>
      <pc:sldChg chg="addSp delSp modSp mod">
        <pc:chgData name="Pacha Pachun Mero" userId="6d1629718a915c24" providerId="LiveId" clId="{0CFDBC0E-3C26-46F6-9B7B-7D023F5A2C96}" dt="2021-03-11T14:40:08.359" v="249" actId="14100"/>
        <pc:sldMkLst>
          <pc:docMk/>
          <pc:sldMk cId="1786501550" sldId="273"/>
        </pc:sldMkLst>
        <pc:picChg chg="add mod">
          <ac:chgData name="Pacha Pachun Mero" userId="6d1629718a915c24" providerId="LiveId" clId="{0CFDBC0E-3C26-46F6-9B7B-7D023F5A2C96}" dt="2021-03-11T14:40:08.359" v="249" actId="14100"/>
          <ac:picMkLst>
            <pc:docMk/>
            <pc:sldMk cId="1786501550" sldId="273"/>
            <ac:picMk id="5" creationId="{7C9FFA77-483C-4234-A6FE-E2D729A2A33E}"/>
          </ac:picMkLst>
        </pc:picChg>
        <pc:picChg chg="add mod">
          <ac:chgData name="Pacha Pachun Mero" userId="6d1629718a915c24" providerId="LiveId" clId="{0CFDBC0E-3C26-46F6-9B7B-7D023F5A2C96}" dt="2021-03-11T14:39:51.897" v="243" actId="14100"/>
          <ac:picMkLst>
            <pc:docMk/>
            <pc:sldMk cId="1786501550" sldId="273"/>
            <ac:picMk id="7" creationId="{1DCD4263-686D-4336-98F6-E3B03756DF11}"/>
          </ac:picMkLst>
        </pc:picChg>
        <pc:picChg chg="add mod">
          <ac:chgData name="Pacha Pachun Mero" userId="6d1629718a915c24" providerId="LiveId" clId="{0CFDBC0E-3C26-46F6-9B7B-7D023F5A2C96}" dt="2021-03-11T14:40:02.958" v="248" actId="1076"/>
          <ac:picMkLst>
            <pc:docMk/>
            <pc:sldMk cId="1786501550" sldId="273"/>
            <ac:picMk id="9" creationId="{FF94EAAE-7738-4530-9EF3-3A0F273A1640}"/>
          </ac:picMkLst>
        </pc:picChg>
        <pc:picChg chg="add del mod">
          <ac:chgData name="Pacha Pachun Mero" userId="6d1629718a915c24" providerId="LiveId" clId="{0CFDBC0E-3C26-46F6-9B7B-7D023F5A2C96}" dt="2021-03-11T14:38:45.907" v="233" actId="22"/>
          <ac:picMkLst>
            <pc:docMk/>
            <pc:sldMk cId="1786501550" sldId="273"/>
            <ac:picMk id="11" creationId="{0DDBAB70-3D71-482D-B466-C0BD06F25BC4}"/>
          </ac:picMkLst>
        </pc:picChg>
        <pc:picChg chg="add mod">
          <ac:chgData name="Pacha Pachun Mero" userId="6d1629718a915c24" providerId="LiveId" clId="{0CFDBC0E-3C26-46F6-9B7B-7D023F5A2C96}" dt="2021-03-11T14:39:58.339" v="246" actId="14100"/>
          <ac:picMkLst>
            <pc:docMk/>
            <pc:sldMk cId="1786501550" sldId="273"/>
            <ac:picMk id="13" creationId="{9DB6D688-C5A8-4567-8650-218B033386C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F907769-5726-40CC-81CD-2340925DB96B}" type="datetimeFigureOut">
              <a:rPr lang="es-CL" smtClean="0"/>
              <a:t>11-03-2021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7051D90-E297-4B3B-BAFD-AF7364CD66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496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7769-5726-40CC-81CD-2340925DB96B}" type="datetimeFigureOut">
              <a:rPr lang="es-CL" smtClean="0"/>
              <a:t>11-03-2021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1D90-E297-4B3B-BAFD-AF7364CD66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322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7769-5726-40CC-81CD-2340925DB96B}" type="datetimeFigureOut">
              <a:rPr lang="es-CL" smtClean="0"/>
              <a:t>11-03-2021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1D90-E297-4B3B-BAFD-AF7364CD66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66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7769-5726-40CC-81CD-2340925DB96B}" type="datetimeFigureOut">
              <a:rPr lang="es-CL" smtClean="0"/>
              <a:t>11-03-2021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1D90-E297-4B3B-BAFD-AF7364CD66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424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7769-5726-40CC-81CD-2340925DB96B}" type="datetimeFigureOut">
              <a:rPr lang="es-CL" smtClean="0"/>
              <a:t>11-03-2021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1D90-E297-4B3B-BAFD-AF7364CD66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552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7769-5726-40CC-81CD-2340925DB96B}" type="datetimeFigureOut">
              <a:rPr lang="es-CL" smtClean="0"/>
              <a:t>11-03-2021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1D90-E297-4B3B-BAFD-AF7364CD66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675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7769-5726-40CC-81CD-2340925DB96B}" type="datetimeFigureOut">
              <a:rPr lang="es-CL" smtClean="0"/>
              <a:t>11-03-2021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1D90-E297-4B3B-BAFD-AF7364CD66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5367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7769-5726-40CC-81CD-2340925DB96B}" type="datetimeFigureOut">
              <a:rPr lang="es-CL" smtClean="0"/>
              <a:t>11-03-2021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1D90-E297-4B3B-BAFD-AF7364CD66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823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7769-5726-40CC-81CD-2340925DB96B}" type="datetimeFigureOut">
              <a:rPr lang="es-CL" smtClean="0"/>
              <a:t>11-03-2021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1D90-E297-4B3B-BAFD-AF7364CD66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890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7769-5726-40CC-81CD-2340925DB96B}" type="datetimeFigureOut">
              <a:rPr lang="es-CL" smtClean="0"/>
              <a:t>11-03-2021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7051D90-E297-4B3B-BAFD-AF7364CD66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326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F907769-5726-40CC-81CD-2340925DB96B}" type="datetimeFigureOut">
              <a:rPr lang="es-CL" smtClean="0"/>
              <a:t>11-03-2021</a:t>
            </a:fld>
            <a:endParaRPr lang="es-C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C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7051D90-E297-4B3B-BAFD-AF7364CD66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3018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F907769-5726-40CC-81CD-2340925DB96B}" type="datetimeFigureOut">
              <a:rPr lang="es-CL" smtClean="0"/>
              <a:t>11-03-2021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67051D90-E297-4B3B-BAFD-AF7364CD66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7733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966050-2B5F-4A16-BD94-3605A3DDB2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Reforzamiento Contenidos Operatoria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FE6178-208B-4B4D-958E-9EA6370721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5to Básico B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76776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76262-385C-455D-B3C6-109070533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68" y="39418"/>
            <a:ext cx="10772775" cy="1658198"/>
          </a:xfrm>
        </p:spPr>
        <p:txBody>
          <a:bodyPr/>
          <a:lstStyle/>
          <a:p>
            <a:r>
              <a:rPr lang="es-ES" dirty="0"/>
              <a:t>Resolver las siguientes operaciones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D2C5CB9-0BDB-4F4E-A76A-B3F63BDE2CEC}"/>
                  </a:ext>
                </a:extLst>
              </p:cNvPr>
              <p:cNvSpPr txBox="1"/>
              <p:nvPr/>
            </p:nvSpPr>
            <p:spPr>
              <a:xfrm>
                <a:off x="744893" y="2010748"/>
                <a:ext cx="5063887" cy="5539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23.567+72.533=</m:t>
                    </m:r>
                  </m:oMath>
                </a14:m>
                <a:r>
                  <a:rPr lang="es-CL" dirty="0"/>
                  <a:t> 96.100</a:t>
                </a:r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CL" i="1" dirty="0" smtClean="0">
                        <a:latin typeface="Cambria Math" panose="02040503050406030204" pitchFamily="18" charset="0"/>
                      </a:rPr>
                      <m:t>12.924 + 3.572 =</m:t>
                    </m:r>
                  </m:oMath>
                </a14:m>
                <a:r>
                  <a:rPr lang="es-CL" dirty="0"/>
                  <a:t>16.496</a:t>
                </a:r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CL" i="1" dirty="0" smtClean="0">
                        <a:latin typeface="Cambria Math" panose="02040503050406030204" pitchFamily="18" charset="0"/>
                      </a:rPr>
                      <m:t>10.924 + 1.572 + 5.455 =</m:t>
                    </m:r>
                  </m:oMath>
                </a14:m>
                <a:r>
                  <a:rPr lang="es-CL" dirty="0"/>
                  <a:t> 17.951</a:t>
                </a:r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CL" i="1" dirty="0" smtClean="0">
                        <a:latin typeface="Cambria Math" panose="02040503050406030204" pitchFamily="18" charset="0"/>
                      </a:rPr>
                      <m:t>10.100+ 5 + 7.100 + 3.502 + 699=</m:t>
                    </m:r>
                  </m:oMath>
                </a14:m>
                <a:r>
                  <a:rPr lang="es-CL" dirty="0"/>
                  <a:t> 21.406</a:t>
                </a:r>
              </a:p>
              <a:p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D2C5CB9-0BDB-4F4E-A76A-B3F63BDE2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93" y="2010748"/>
                <a:ext cx="5063887" cy="5539978"/>
              </a:xfrm>
              <a:prstGeom prst="rect">
                <a:avLst/>
              </a:prstGeom>
              <a:blipFill>
                <a:blip r:embed="rId2"/>
                <a:stretch>
                  <a:fillRect l="-2647" t="-1430" r="-192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2663A932-F5B1-427C-8B0C-157876D8A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8459" y="1377891"/>
            <a:ext cx="1652440" cy="165819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FCB0524-0BA9-4EDE-A24C-5ED2642E90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5382" y="1368776"/>
            <a:ext cx="1872863" cy="165819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E60F34D-0423-4812-8710-F24F5CD258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62878" y="1310053"/>
            <a:ext cx="1775861" cy="254888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F751C1F-3B45-46C7-9621-4790DE2B33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99046" y="3657600"/>
            <a:ext cx="1610136" cy="280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566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136575-222E-4653-A1D2-1926CCD6C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Sustracción (Resta)</a:t>
            </a:r>
            <a:endParaRPr lang="es-CL" dirty="0"/>
          </a:p>
        </p:txBody>
      </p:sp>
      <p:pic>
        <p:nvPicPr>
          <p:cNvPr id="3074" name="Picture 2" descr="Elementos de la Resta – El pensante">
            <a:extLst>
              <a:ext uri="{FF2B5EF4-FFF2-40B4-BE49-F238E27FC236}">
                <a16:creationId xmlns:a16="http://schemas.microsoft.com/office/drawing/2014/main" id="{448EBC36-B03A-4BC6-9D5B-2A1AFDD616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294"/>
          <a:stretch/>
        </p:blipFill>
        <p:spPr bwMode="auto">
          <a:xfrm>
            <a:off x="1801490" y="1821802"/>
            <a:ext cx="5065842" cy="3011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E759AE6A-8083-4827-ADD2-9E8D14185DFE}"/>
              </a:ext>
            </a:extLst>
          </p:cNvPr>
          <p:cNvSpPr/>
          <p:nvPr/>
        </p:nvSpPr>
        <p:spPr>
          <a:xfrm>
            <a:off x="6596743" y="2090057"/>
            <a:ext cx="3256384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Minuendo (Numero Mayor)</a:t>
            </a:r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9AD7237-9E3C-4CF6-9ED3-E6B0D06EB391}"/>
              </a:ext>
            </a:extLst>
          </p:cNvPr>
          <p:cNvSpPr/>
          <p:nvPr/>
        </p:nvSpPr>
        <p:spPr>
          <a:xfrm>
            <a:off x="6596743" y="3000958"/>
            <a:ext cx="3256384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Sustraendo (Numero que se va a quitar)</a:t>
            </a:r>
            <a:endParaRPr lang="es-CL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23328D4-D31F-4568-917D-A89468AC06F0}"/>
              </a:ext>
            </a:extLst>
          </p:cNvPr>
          <p:cNvSpPr/>
          <p:nvPr/>
        </p:nvSpPr>
        <p:spPr>
          <a:xfrm>
            <a:off x="6596743" y="3911859"/>
            <a:ext cx="3256384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Resta o Diferencia</a:t>
            </a:r>
            <a:endParaRPr lang="es-C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4FA4F93-8442-4132-9730-A19C79039FC3}"/>
              </a:ext>
            </a:extLst>
          </p:cNvPr>
          <p:cNvSpPr txBox="1"/>
          <p:nvPr/>
        </p:nvSpPr>
        <p:spPr>
          <a:xfrm>
            <a:off x="2927758" y="3729602"/>
            <a:ext cx="503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/>
              <a:t>1</a:t>
            </a:r>
            <a:endParaRPr lang="es-CL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0C98DEE-C007-4599-AD33-B3749E378C99}"/>
              </a:ext>
            </a:extLst>
          </p:cNvPr>
          <p:cNvSpPr txBox="1"/>
          <p:nvPr/>
        </p:nvSpPr>
        <p:spPr>
          <a:xfrm>
            <a:off x="3431097" y="5447793"/>
            <a:ext cx="5654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Comprobación:  </a:t>
            </a:r>
            <a:r>
              <a:rPr lang="es-ES" b="1" dirty="0"/>
              <a:t>Sustraendo + Diferencia = Minuendo</a:t>
            </a:r>
            <a:endParaRPr lang="es-CL" b="1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68758EB5-B743-4B8C-B632-86F99D1CE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726" y="4511531"/>
            <a:ext cx="1996486" cy="218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413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76262-385C-455D-B3C6-109070533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6" y="91168"/>
            <a:ext cx="10772775" cy="1658198"/>
          </a:xfrm>
        </p:spPr>
        <p:txBody>
          <a:bodyPr/>
          <a:lstStyle/>
          <a:p>
            <a:r>
              <a:rPr lang="es-ES" dirty="0"/>
              <a:t>Resolver las siguientes operaciones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D2C5CB9-0BDB-4F4E-A76A-B3F63BDE2CEC}"/>
                  </a:ext>
                </a:extLst>
              </p:cNvPr>
              <p:cNvSpPr txBox="1"/>
              <p:nvPr/>
            </p:nvSpPr>
            <p:spPr>
              <a:xfrm>
                <a:off x="744893" y="2010748"/>
                <a:ext cx="2263440" cy="47089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83.567−72.533=</m:t>
                    </m:r>
                  </m:oMath>
                </a14:m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CL" i="1" dirty="0" smtClean="0">
                        <a:latin typeface="Cambria Math" panose="02040503050406030204" pitchFamily="18" charset="0"/>
                      </a:rPr>
                      <m:t>12.924 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i="1" dirty="0" smtClean="0">
                        <a:latin typeface="Cambria Math" panose="02040503050406030204" pitchFamily="18" charset="0"/>
                      </a:rPr>
                      <m:t> 3.572 =</m:t>
                    </m:r>
                  </m:oMath>
                </a14:m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CL" i="1" dirty="0" smtClean="0">
                        <a:latin typeface="Cambria Math" panose="02040503050406030204" pitchFamily="18" charset="0"/>
                      </a:rPr>
                      <m:t>10.924 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i="1" dirty="0" smtClean="0">
                        <a:latin typeface="Cambria Math" panose="02040503050406030204" pitchFamily="18" charset="0"/>
                      </a:rPr>
                      <m:t> 5.455 =</m:t>
                    </m:r>
                  </m:oMath>
                </a14:m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CL" i="1" dirty="0" smtClean="0">
                        <a:latin typeface="Cambria Math" panose="02040503050406030204" pitchFamily="18" charset="0"/>
                      </a:rPr>
                      <m:t>10.100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−9.</m:t>
                    </m:r>
                    <m:r>
                      <a:rPr lang="es-CL" i="1" dirty="0" smtClean="0">
                        <a:latin typeface="Cambria Math" panose="02040503050406030204" pitchFamily="18" charset="0"/>
                      </a:rPr>
                      <m:t>699=</m:t>
                    </m:r>
                  </m:oMath>
                </a14:m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D2C5CB9-0BDB-4F4E-A76A-B3F63BDE2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93" y="2010748"/>
                <a:ext cx="2263440" cy="4708981"/>
              </a:xfrm>
              <a:prstGeom prst="rect">
                <a:avLst/>
              </a:prstGeom>
              <a:blipFill>
                <a:blip r:embed="rId2"/>
                <a:stretch>
                  <a:fillRect l="-5930" t="-1684" r="-161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8C83081E-6316-4D84-9780-7CEA2ED528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565" y="1876605"/>
            <a:ext cx="2314575" cy="16383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C832ED7-517C-4946-8032-9436D8A40A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125" y="3769384"/>
            <a:ext cx="2047875" cy="15621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9EB3F76-5716-4C94-8D7F-51B60B297B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9944" y="1876605"/>
            <a:ext cx="2143125" cy="151447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0A13BEB-68C2-475A-8768-3C6AD42CAB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9956" y="3807484"/>
            <a:ext cx="19431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179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E49CB4-A0DA-4450-AC10-A0991039D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Producto (Multiplicación) 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E3CB29F-C65C-4CF7-BBD7-0D2A8994E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615" y="2634634"/>
            <a:ext cx="7866769" cy="3012233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3B284260-D6C5-473B-A950-F725AE3DF29B}"/>
              </a:ext>
            </a:extLst>
          </p:cNvPr>
          <p:cNvSpPr/>
          <p:nvPr/>
        </p:nvSpPr>
        <p:spPr>
          <a:xfrm>
            <a:off x="2678229" y="1690688"/>
            <a:ext cx="2407298" cy="503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Factores</a:t>
            </a:r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4319B70-E79F-4E4E-9CD8-2EF684C44BA6}"/>
              </a:ext>
            </a:extLst>
          </p:cNvPr>
          <p:cNvSpPr/>
          <p:nvPr/>
        </p:nvSpPr>
        <p:spPr>
          <a:xfrm>
            <a:off x="6419804" y="1690688"/>
            <a:ext cx="2696547" cy="503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Factores</a:t>
            </a:r>
            <a:endParaRPr lang="es-CL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F69C0F9-E9D0-4CEE-BB5C-51D8E7B96624}"/>
              </a:ext>
            </a:extLst>
          </p:cNvPr>
          <p:cNvSpPr/>
          <p:nvPr/>
        </p:nvSpPr>
        <p:spPr>
          <a:xfrm>
            <a:off x="4782281" y="6086960"/>
            <a:ext cx="3275045" cy="586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Producto</a:t>
            </a:r>
            <a:endParaRPr lang="es-CL" dirty="0"/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9C1A2ADA-9F1B-4B9E-8F2E-965A5AA777E0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3881878" y="2194541"/>
            <a:ext cx="484849" cy="440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64380B1B-AEC1-4F3B-B53F-C039FBCAE089}"/>
              </a:ext>
            </a:extLst>
          </p:cNvPr>
          <p:cNvCxnSpPr/>
          <p:nvPr/>
        </p:nvCxnSpPr>
        <p:spPr>
          <a:xfrm flipH="1">
            <a:off x="6671388" y="2194541"/>
            <a:ext cx="653143" cy="440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6B68FAF9-D850-44BA-BC22-F4ECF75217CF}"/>
              </a:ext>
            </a:extLst>
          </p:cNvPr>
          <p:cNvCxnSpPr/>
          <p:nvPr/>
        </p:nvCxnSpPr>
        <p:spPr>
          <a:xfrm flipH="1" flipV="1">
            <a:off x="5673012" y="5411755"/>
            <a:ext cx="849086" cy="597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224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76262-385C-455D-B3C6-10907053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Resolver las siguientes operaciones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D2C5CB9-0BDB-4F4E-A76A-B3F63BDE2CEC}"/>
                  </a:ext>
                </a:extLst>
              </p:cNvPr>
              <p:cNvSpPr txBox="1"/>
              <p:nvPr/>
            </p:nvSpPr>
            <p:spPr>
              <a:xfrm>
                <a:off x="744893" y="2010748"/>
                <a:ext cx="1569340" cy="47089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2.342</m:t>
                    </m:r>
                    <m:r>
                      <a:rPr lang="es-E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6=</m:t>
                    </m:r>
                  </m:oMath>
                </a14:m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4.310</m:t>
                    </m:r>
                    <m:r>
                      <a:rPr lang="es-E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s-CL" i="1" dirty="0" smtClean="0">
                        <a:latin typeface="Cambria Math" panose="02040503050406030204" pitchFamily="18" charset="0"/>
                      </a:rPr>
                      <m:t> =</m:t>
                    </m:r>
                  </m:oMath>
                </a14:m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59</m:t>
                    </m:r>
                    <m:r>
                      <a:rPr lang="es-E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∙12</m:t>
                    </m:r>
                    <m:r>
                      <a:rPr lang="es-CL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7.425</m:t>
                    </m:r>
                    <m:r>
                      <a:rPr lang="es-E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es-CL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D2C5CB9-0BDB-4F4E-A76A-B3F63BDE2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93" y="2010748"/>
                <a:ext cx="1569340" cy="4708981"/>
              </a:xfrm>
              <a:prstGeom prst="rect">
                <a:avLst/>
              </a:prstGeom>
              <a:blipFill>
                <a:blip r:embed="rId2"/>
                <a:stretch>
                  <a:fillRect l="-8527" t="-1684" r="-232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75ADCFE3-98A4-4542-9D99-C20BC27ABE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0643" y="1618316"/>
            <a:ext cx="2228850" cy="155257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3304CDD-CCB8-455B-9212-A2D7D0E602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1830" y="1523307"/>
            <a:ext cx="2552700" cy="149542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D9D453C-CC0E-4FD8-83B6-C395ABE6C8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1220" y="4019601"/>
            <a:ext cx="2847696" cy="136133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B16292AA-D618-42EA-BF14-D8E535BF53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1830" y="3342736"/>
            <a:ext cx="2379193" cy="240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826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EE3D06-63F6-48BF-AB20-DDB6FE25D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División (Cociente)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B3B95E2-EAD7-4949-B5F3-BC7C5AA40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655" y="2661326"/>
            <a:ext cx="7317473" cy="2810458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4BED8547-56C2-4127-B59F-E73AD5DF463B}"/>
              </a:ext>
            </a:extLst>
          </p:cNvPr>
          <p:cNvSpPr/>
          <p:nvPr/>
        </p:nvSpPr>
        <p:spPr>
          <a:xfrm>
            <a:off x="1278179" y="2157732"/>
            <a:ext cx="3275045" cy="586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Dividendo</a:t>
            </a:r>
            <a:endParaRPr lang="es-CL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41E734C-83F2-4722-AF8C-38DF8976EAE3}"/>
              </a:ext>
            </a:extLst>
          </p:cNvPr>
          <p:cNvSpPr/>
          <p:nvPr/>
        </p:nvSpPr>
        <p:spPr>
          <a:xfrm>
            <a:off x="4818870" y="2157731"/>
            <a:ext cx="3275045" cy="586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Divisor</a:t>
            </a:r>
            <a:endParaRPr lang="es-CL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79FB9F6-4F30-4934-94D8-8870E3F6FC9E}"/>
              </a:ext>
            </a:extLst>
          </p:cNvPr>
          <p:cNvSpPr/>
          <p:nvPr/>
        </p:nvSpPr>
        <p:spPr>
          <a:xfrm>
            <a:off x="8518734" y="2157731"/>
            <a:ext cx="3275045" cy="586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Cociente </a:t>
            </a:r>
            <a:endParaRPr lang="es-CL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9EAE958-5430-499B-A266-DE2A29D78551}"/>
              </a:ext>
            </a:extLst>
          </p:cNvPr>
          <p:cNvSpPr/>
          <p:nvPr/>
        </p:nvSpPr>
        <p:spPr>
          <a:xfrm>
            <a:off x="2205020" y="5554787"/>
            <a:ext cx="3275045" cy="586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Resto o Residuo </a:t>
            </a:r>
            <a:endParaRPr lang="es-C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D110437-FECA-4084-9294-44B08C3A5C14}"/>
              </a:ext>
            </a:extLst>
          </p:cNvPr>
          <p:cNvSpPr txBox="1"/>
          <p:nvPr/>
        </p:nvSpPr>
        <p:spPr>
          <a:xfrm>
            <a:off x="6445624" y="4849906"/>
            <a:ext cx="525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Si el resto es “Cero” la división se considera exacta </a:t>
            </a:r>
            <a:endParaRPr lang="es-CL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FE96077A-079E-4ABF-A018-C3A7F48CFE86}"/>
                  </a:ext>
                </a:extLst>
              </p:cNvPr>
              <p:cNvSpPr txBox="1"/>
              <p:nvPr/>
            </p:nvSpPr>
            <p:spPr>
              <a:xfrm>
                <a:off x="5965530" y="5587715"/>
                <a:ext cx="41495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𝐷𝑖𝑣𝑖𝑑𝑒𝑛𝑑𝑜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𝐷𝑖𝑣𝑖𝑠𝑜𝑟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𝐶𝑜𝑐𝑖𝑒𝑛𝑡𝑒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𝑅𝑒𝑠𝑡𝑜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FE96077A-079E-4ABF-A018-C3A7F48CF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530" y="5587715"/>
                <a:ext cx="4149598" cy="276999"/>
              </a:xfrm>
              <a:prstGeom prst="rect">
                <a:avLst/>
              </a:prstGeom>
              <a:blipFill>
                <a:blip r:embed="rId3"/>
                <a:stretch>
                  <a:fillRect l="-1471" r="-1324" b="-888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357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76262-385C-455D-B3C6-10907053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Resolver las siguientes operaciones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D2C5CB9-0BDB-4F4E-A76A-B3F63BDE2CEC}"/>
                  </a:ext>
                </a:extLst>
              </p:cNvPr>
              <p:cNvSpPr txBox="1"/>
              <p:nvPr/>
            </p:nvSpPr>
            <p:spPr>
              <a:xfrm>
                <a:off x="744893" y="2010748"/>
                <a:ext cx="1676741" cy="47089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2.342</m:t>
                    </m:r>
                    <m:r>
                      <a:rPr lang="es-E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6=</m:t>
                    </m:r>
                  </m:oMath>
                </a14:m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4.310</m:t>
                    </m:r>
                    <m:r>
                      <a:rPr lang="es-E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s-E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s-CL" i="1" dirty="0" smtClean="0">
                        <a:latin typeface="Cambria Math" panose="02040503050406030204" pitchFamily="18" charset="0"/>
                      </a:rPr>
                      <m:t> =</m:t>
                    </m:r>
                  </m:oMath>
                </a14:m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s-E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s-E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</m:t>
                    </m:r>
                    <m:r>
                      <a:rPr lang="es-CL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:endParaRPr lang="es-CL" dirty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7.425</m:t>
                    </m:r>
                    <m:r>
                      <a:rPr lang="es-E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es-CL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D2C5CB9-0BDB-4F4E-A76A-B3F63BDE2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93" y="2010748"/>
                <a:ext cx="1676741" cy="4708981"/>
              </a:xfrm>
              <a:prstGeom prst="rect">
                <a:avLst/>
              </a:prstGeom>
              <a:blipFill>
                <a:blip r:embed="rId2"/>
                <a:stretch>
                  <a:fillRect l="-8000" t="-1684" r="-218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7C9FFA77-483C-4234-A6FE-E2D729A2A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119" y="1667097"/>
            <a:ext cx="3140248" cy="206300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DCD4263-686D-4336-98F6-E3B03756DF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9649" y="1650219"/>
            <a:ext cx="2817595" cy="206300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F94EAAE-7738-4530-9EF3-3A0F273A16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4106" y="4068474"/>
            <a:ext cx="3164978" cy="263313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9DB6D688-C5A8-4567-8650-218B033386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66813" y="4052325"/>
            <a:ext cx="3203266" cy="263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501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4440E-D566-4E74-969D-5C2AD1522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14F9D8-3FD4-424E-98DC-AF726B27A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Reforzar y Recordar contenidos vistos en 4to Básico año 2020</a:t>
            </a:r>
          </a:p>
          <a:p>
            <a:r>
              <a:rPr lang="es-ES" dirty="0"/>
              <a:t>Resolver  ejercicios con operatoria básica</a:t>
            </a:r>
          </a:p>
          <a:p>
            <a:r>
              <a:rPr lang="es-ES" dirty="0"/>
              <a:t>Escribir números del 1 al 10.000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1043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92C6E2-DA74-48C4-8229-A7750295F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-70919"/>
            <a:ext cx="10772775" cy="1658198"/>
          </a:xfrm>
        </p:spPr>
        <p:txBody>
          <a:bodyPr/>
          <a:lstStyle/>
          <a:p>
            <a:r>
              <a:rPr lang="es-ES" dirty="0"/>
              <a:t>Recordando Grandes Números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90FA653-7A21-45F6-BB64-2448C0F23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138" y="1178959"/>
            <a:ext cx="6025304" cy="1446795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3951E0A-240E-410F-9E07-29A2AB48EAD0}"/>
              </a:ext>
            </a:extLst>
          </p:cNvPr>
          <p:cNvSpPr txBox="1"/>
          <p:nvPr/>
        </p:nvSpPr>
        <p:spPr>
          <a:xfrm flipH="1">
            <a:off x="751400" y="2701255"/>
            <a:ext cx="75500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¿Qué significa cada letra mostrada en la tabla?</a:t>
            </a:r>
          </a:p>
          <a:p>
            <a:r>
              <a:rPr lang="es-ES" b="1" dirty="0">
                <a:solidFill>
                  <a:srgbClr val="FF0000"/>
                </a:solidFill>
              </a:rPr>
              <a:t>DM = Decena de mil</a:t>
            </a:r>
          </a:p>
          <a:p>
            <a:r>
              <a:rPr lang="es-ES" b="1" dirty="0">
                <a:solidFill>
                  <a:srgbClr val="FF0000"/>
                </a:solidFill>
              </a:rPr>
              <a:t>UM= Unidad de mil</a:t>
            </a:r>
          </a:p>
          <a:p>
            <a:r>
              <a:rPr lang="es-ES" b="1" dirty="0">
                <a:solidFill>
                  <a:srgbClr val="FF0000"/>
                </a:solidFill>
              </a:rPr>
              <a:t>C=Centena</a:t>
            </a:r>
          </a:p>
          <a:p>
            <a:r>
              <a:rPr lang="es-ES" b="1" dirty="0">
                <a:solidFill>
                  <a:srgbClr val="FF0000"/>
                </a:solidFill>
              </a:rPr>
              <a:t>D=Decena </a:t>
            </a:r>
          </a:p>
          <a:p>
            <a:r>
              <a:rPr lang="es-ES" b="1" dirty="0">
                <a:solidFill>
                  <a:srgbClr val="FF0000"/>
                </a:solidFill>
              </a:rPr>
              <a:t>U=Unidad</a:t>
            </a:r>
          </a:p>
          <a:p>
            <a:r>
              <a:rPr lang="es-ES" dirty="0"/>
              <a:t>¿Cuánto vale el valor posicional de cada letra mostrada en la tabla?</a:t>
            </a:r>
          </a:p>
          <a:p>
            <a:r>
              <a:rPr lang="es-ES" b="1" dirty="0">
                <a:solidFill>
                  <a:srgbClr val="FF0000"/>
                </a:solidFill>
              </a:rPr>
              <a:t>U=1</a:t>
            </a:r>
          </a:p>
          <a:p>
            <a:r>
              <a:rPr lang="es-ES" b="1" dirty="0">
                <a:solidFill>
                  <a:srgbClr val="FF0000"/>
                </a:solidFill>
              </a:rPr>
              <a:t>D=10</a:t>
            </a:r>
          </a:p>
          <a:p>
            <a:r>
              <a:rPr lang="es-ES" b="1" dirty="0">
                <a:solidFill>
                  <a:srgbClr val="FF0000"/>
                </a:solidFill>
              </a:rPr>
              <a:t>C=100</a:t>
            </a:r>
          </a:p>
          <a:p>
            <a:r>
              <a:rPr lang="es-ES" b="1" dirty="0">
                <a:solidFill>
                  <a:srgbClr val="FF0000"/>
                </a:solidFill>
              </a:rPr>
              <a:t>UM=1.000</a:t>
            </a:r>
          </a:p>
          <a:p>
            <a:r>
              <a:rPr lang="es-ES" b="1" dirty="0">
                <a:solidFill>
                  <a:srgbClr val="FF0000"/>
                </a:solidFill>
              </a:rPr>
              <a:t>DM=10.000</a:t>
            </a:r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688239A-E48E-4969-B4BD-FAA34EAF978B}"/>
              </a:ext>
            </a:extLst>
          </p:cNvPr>
          <p:cNvSpPr txBox="1"/>
          <p:nvPr/>
        </p:nvSpPr>
        <p:spPr>
          <a:xfrm>
            <a:off x="3867325" y="3498209"/>
            <a:ext cx="1351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Posición</a:t>
            </a:r>
            <a:endParaRPr lang="es-CL" sz="28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2695C5D-8A7D-4445-87DB-D24DFAC0A32E}"/>
              </a:ext>
            </a:extLst>
          </p:cNvPr>
          <p:cNvSpPr txBox="1"/>
          <p:nvPr/>
        </p:nvSpPr>
        <p:spPr>
          <a:xfrm>
            <a:off x="3902279" y="4992849"/>
            <a:ext cx="2400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Valor Posicional</a:t>
            </a:r>
            <a:endParaRPr lang="es-CL" sz="2800" b="1" dirty="0"/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0F38990E-CDDF-4CF6-9D5A-71B4D5137B7A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2063692" y="3759819"/>
            <a:ext cx="1803633" cy="1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1F952507-8D9E-4B06-8944-2C2A37ADD070}"/>
              </a:ext>
            </a:extLst>
          </p:cNvPr>
          <p:cNvCxnSpPr/>
          <p:nvPr/>
        </p:nvCxnSpPr>
        <p:spPr>
          <a:xfrm flipH="1">
            <a:off x="1610686" y="5177515"/>
            <a:ext cx="22566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F46BA60-FE5E-4AE1-9401-210552BE1256}"/>
              </a:ext>
            </a:extLst>
          </p:cNvPr>
          <p:cNvSpPr txBox="1"/>
          <p:nvPr/>
        </p:nvSpPr>
        <p:spPr>
          <a:xfrm>
            <a:off x="546853" y="1856960"/>
            <a:ext cx="1745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Ejemplo: </a:t>
            </a:r>
            <a:r>
              <a:rPr lang="es-ES" b="1" dirty="0"/>
              <a:t>53.230 </a:t>
            </a:r>
            <a:endParaRPr lang="es-CL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EE8ADEA-2216-4B56-A6B7-ACFD08FDDE63}"/>
              </a:ext>
            </a:extLst>
          </p:cNvPr>
          <p:cNvSpPr txBox="1"/>
          <p:nvPr/>
        </p:nvSpPr>
        <p:spPr>
          <a:xfrm>
            <a:off x="3397541" y="1902349"/>
            <a:ext cx="578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</a:rPr>
              <a:t>5</a:t>
            </a:r>
            <a:endParaRPr lang="es-CL" sz="2800" b="1" dirty="0">
              <a:solidFill>
                <a:srgbClr val="FF0000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05A9685-86CF-482A-830B-C4599BE75A31}"/>
              </a:ext>
            </a:extLst>
          </p:cNvPr>
          <p:cNvSpPr txBox="1"/>
          <p:nvPr/>
        </p:nvSpPr>
        <p:spPr>
          <a:xfrm>
            <a:off x="4525343" y="1882657"/>
            <a:ext cx="578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</a:rPr>
              <a:t>3</a:t>
            </a:r>
            <a:endParaRPr lang="es-CL" sz="2800" b="1" dirty="0">
              <a:solidFill>
                <a:srgbClr val="FF0000"/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F63914E-038C-4526-AD93-897E69EEEE4E}"/>
              </a:ext>
            </a:extLst>
          </p:cNvPr>
          <p:cNvSpPr txBox="1"/>
          <p:nvPr/>
        </p:nvSpPr>
        <p:spPr>
          <a:xfrm>
            <a:off x="8076414" y="1897104"/>
            <a:ext cx="578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</a:rPr>
              <a:t>0</a:t>
            </a:r>
            <a:endParaRPr lang="es-CL" sz="2800" b="1" dirty="0">
              <a:solidFill>
                <a:srgbClr val="FF0000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9CF94F1-A49B-48BB-A48F-7265584339ED}"/>
              </a:ext>
            </a:extLst>
          </p:cNvPr>
          <p:cNvSpPr txBox="1"/>
          <p:nvPr/>
        </p:nvSpPr>
        <p:spPr>
          <a:xfrm>
            <a:off x="5722087" y="1897104"/>
            <a:ext cx="578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</a:rPr>
              <a:t>2</a:t>
            </a:r>
            <a:endParaRPr lang="es-CL" sz="2800" b="1" dirty="0">
              <a:solidFill>
                <a:srgbClr val="FF0000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4EC4589-4AC9-465E-90D7-17290632CA45}"/>
              </a:ext>
            </a:extLst>
          </p:cNvPr>
          <p:cNvSpPr txBox="1"/>
          <p:nvPr/>
        </p:nvSpPr>
        <p:spPr>
          <a:xfrm>
            <a:off x="6902046" y="1897104"/>
            <a:ext cx="578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</a:rPr>
              <a:t>3</a:t>
            </a:r>
            <a:endParaRPr lang="es-CL" sz="2800" b="1" dirty="0">
              <a:solidFill>
                <a:srgbClr val="FF0000"/>
              </a:solidFill>
            </a:endParaRPr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CEBEDD31-2EF4-4FFD-979F-DE0C11FECD32}"/>
              </a:ext>
            </a:extLst>
          </p:cNvPr>
          <p:cNvCxnSpPr>
            <a:cxnSpLocks/>
          </p:cNvCxnSpPr>
          <p:nvPr/>
        </p:nvCxnSpPr>
        <p:spPr>
          <a:xfrm>
            <a:off x="2292844" y="2066793"/>
            <a:ext cx="660081" cy="24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591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E5EAB3-8CE8-4BE9-BC5C-DA7918FD5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16" y="724955"/>
            <a:ext cx="10515600" cy="4351338"/>
          </a:xfrm>
        </p:spPr>
        <p:txBody>
          <a:bodyPr>
            <a:normAutofit/>
          </a:bodyPr>
          <a:lstStyle/>
          <a:p>
            <a:r>
              <a:rPr lang="es-ES" dirty="0"/>
              <a:t>Escribe los siguientes números utilizando la tabla: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Cincuenta mil quinientos cinco = 50.505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Treinta y dos mil cuatrocientos cincuenta y uno= 32.451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Seis mil sesenta y seis = 6.066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Cuatrocientos cuatro = 404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Noventa y nueve mil nueve = 99.009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Mil=1.000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Diez Mil =10.000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Uno= 1</a:t>
            </a:r>
          </a:p>
          <a:p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EA5C3F5-9066-4F15-8B19-8190196B86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216" y="4232552"/>
            <a:ext cx="3513835" cy="84374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CA3E299-505C-40EA-AA7E-9F9171923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051" y="4232552"/>
            <a:ext cx="3513835" cy="8437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A875B5F-C973-47AC-8B43-A1119DF24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5886" y="4232552"/>
            <a:ext cx="3513835" cy="84374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B6FDEC9-989C-49FB-A212-05CCD7A7A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216" y="5165128"/>
            <a:ext cx="3513835" cy="84374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317A1F1-F33F-4402-AD7B-CEE4BB8BB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051" y="5165128"/>
            <a:ext cx="3513835" cy="84374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73AFC873-BA55-4A57-9DAD-1032B1A929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7159" y="5165127"/>
            <a:ext cx="3513835" cy="843741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9925410-F795-4C08-B401-FB8B35B11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5886" y="2056883"/>
            <a:ext cx="3513835" cy="84374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8E858F84-947A-4FA9-949C-1E12D84B3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5886" y="3082422"/>
            <a:ext cx="3513835" cy="84374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19B21DC4-76BA-4A7E-A99A-FB42487AD3B6}"/>
              </a:ext>
            </a:extLst>
          </p:cNvPr>
          <p:cNvSpPr txBox="1"/>
          <p:nvPr/>
        </p:nvSpPr>
        <p:spPr>
          <a:xfrm>
            <a:off x="7533314" y="24663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5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C12ECBB-0D5B-4F5C-AED5-3C10091D23F4}"/>
              </a:ext>
            </a:extLst>
          </p:cNvPr>
          <p:cNvSpPr txBox="1"/>
          <p:nvPr/>
        </p:nvSpPr>
        <p:spPr>
          <a:xfrm>
            <a:off x="8205832" y="24593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0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88243D8-12E4-4BCF-8AFC-8E667F97BA2D}"/>
              </a:ext>
            </a:extLst>
          </p:cNvPr>
          <p:cNvSpPr txBox="1"/>
          <p:nvPr/>
        </p:nvSpPr>
        <p:spPr>
          <a:xfrm>
            <a:off x="8920295" y="24523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5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82BA82D-BBF3-44CC-9E12-7305D2E76D20}"/>
              </a:ext>
            </a:extLst>
          </p:cNvPr>
          <p:cNvSpPr txBox="1"/>
          <p:nvPr/>
        </p:nvSpPr>
        <p:spPr>
          <a:xfrm>
            <a:off x="9473969" y="24523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0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B4C4518-FC8C-4C76-9D99-27057EA26CA6}"/>
              </a:ext>
            </a:extLst>
          </p:cNvPr>
          <p:cNvSpPr txBox="1"/>
          <p:nvPr/>
        </p:nvSpPr>
        <p:spPr>
          <a:xfrm>
            <a:off x="10238765" y="24509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5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6C570CB-CC67-4373-9D7A-35970655A9B4}"/>
              </a:ext>
            </a:extLst>
          </p:cNvPr>
          <p:cNvSpPr txBox="1"/>
          <p:nvPr/>
        </p:nvSpPr>
        <p:spPr>
          <a:xfrm>
            <a:off x="7533314" y="34284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3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4E19CA0-5315-4DD0-AE5D-0155E9BF6A66}"/>
              </a:ext>
            </a:extLst>
          </p:cNvPr>
          <p:cNvSpPr txBox="1"/>
          <p:nvPr/>
        </p:nvSpPr>
        <p:spPr>
          <a:xfrm>
            <a:off x="8205832" y="34425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2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DF41828-ED6B-4A88-98EC-3D160516A272}"/>
              </a:ext>
            </a:extLst>
          </p:cNvPr>
          <p:cNvSpPr txBox="1"/>
          <p:nvPr/>
        </p:nvSpPr>
        <p:spPr>
          <a:xfrm>
            <a:off x="8878350" y="34721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4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4A056EF-BA36-473B-B2B3-A51FCA6043FC}"/>
              </a:ext>
            </a:extLst>
          </p:cNvPr>
          <p:cNvSpPr txBox="1"/>
          <p:nvPr/>
        </p:nvSpPr>
        <p:spPr>
          <a:xfrm>
            <a:off x="9514397" y="34991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5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AFF7B4F-7186-4CC8-9911-16FCBA8ECBC7}"/>
              </a:ext>
            </a:extLst>
          </p:cNvPr>
          <p:cNvSpPr txBox="1"/>
          <p:nvPr/>
        </p:nvSpPr>
        <p:spPr>
          <a:xfrm>
            <a:off x="10125515" y="34425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1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4E11D39-D3DD-48C2-84A9-86E52DD51B0E}"/>
              </a:ext>
            </a:extLst>
          </p:cNvPr>
          <p:cNvSpPr txBox="1"/>
          <p:nvPr/>
        </p:nvSpPr>
        <p:spPr>
          <a:xfrm>
            <a:off x="1210770" y="458349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6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96C22F4-48B9-4073-A551-5E8E340800C3}"/>
              </a:ext>
            </a:extLst>
          </p:cNvPr>
          <p:cNvSpPr txBox="1"/>
          <p:nvPr/>
        </p:nvSpPr>
        <p:spPr>
          <a:xfrm>
            <a:off x="1849732" y="46100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0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9290007-38F3-434A-99A9-68624A289C4E}"/>
              </a:ext>
            </a:extLst>
          </p:cNvPr>
          <p:cNvSpPr txBox="1"/>
          <p:nvPr/>
        </p:nvSpPr>
        <p:spPr>
          <a:xfrm>
            <a:off x="3235315" y="466178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6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97A2325-E6A1-465F-A3DC-A07F1E20DABC}"/>
              </a:ext>
            </a:extLst>
          </p:cNvPr>
          <p:cNvSpPr txBox="1"/>
          <p:nvPr/>
        </p:nvSpPr>
        <p:spPr>
          <a:xfrm>
            <a:off x="2565593" y="46212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6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0064922-0651-43EC-A585-ADC7919804D5}"/>
              </a:ext>
            </a:extLst>
          </p:cNvPr>
          <p:cNvSpPr txBox="1"/>
          <p:nvPr/>
        </p:nvSpPr>
        <p:spPr>
          <a:xfrm>
            <a:off x="5434631" y="46883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4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681BB438-57C0-4668-B2A7-1A7492075DDA}"/>
              </a:ext>
            </a:extLst>
          </p:cNvPr>
          <p:cNvSpPr txBox="1"/>
          <p:nvPr/>
        </p:nvSpPr>
        <p:spPr>
          <a:xfrm>
            <a:off x="6098760" y="47065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0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E43A6446-0222-41B5-ADFD-074F26B8006C}"/>
              </a:ext>
            </a:extLst>
          </p:cNvPr>
          <p:cNvSpPr txBox="1"/>
          <p:nvPr/>
        </p:nvSpPr>
        <p:spPr>
          <a:xfrm>
            <a:off x="6682323" y="470274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4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1BE0A33-7CD0-43C0-9C45-E216F93FE0B7}"/>
              </a:ext>
            </a:extLst>
          </p:cNvPr>
          <p:cNvSpPr txBox="1"/>
          <p:nvPr/>
        </p:nvSpPr>
        <p:spPr>
          <a:xfrm>
            <a:off x="7549367" y="46440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9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33648C5-9194-4735-AE04-50125787D09F}"/>
              </a:ext>
            </a:extLst>
          </p:cNvPr>
          <p:cNvSpPr txBox="1"/>
          <p:nvPr/>
        </p:nvSpPr>
        <p:spPr>
          <a:xfrm>
            <a:off x="8205832" y="466178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9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8601803-5A45-44DC-982F-B7DCB40C45F5}"/>
              </a:ext>
            </a:extLst>
          </p:cNvPr>
          <p:cNvSpPr txBox="1"/>
          <p:nvPr/>
        </p:nvSpPr>
        <p:spPr>
          <a:xfrm>
            <a:off x="10240369" y="46440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9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0DA728B-7DB3-4467-B843-BEB6D66822CA}"/>
              </a:ext>
            </a:extLst>
          </p:cNvPr>
          <p:cNvSpPr txBox="1"/>
          <p:nvPr/>
        </p:nvSpPr>
        <p:spPr>
          <a:xfrm>
            <a:off x="8861209" y="467549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0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5E9BCDCF-2935-4AAA-B931-0116D53AA4B4}"/>
              </a:ext>
            </a:extLst>
          </p:cNvPr>
          <p:cNvSpPr txBox="1"/>
          <p:nvPr/>
        </p:nvSpPr>
        <p:spPr>
          <a:xfrm>
            <a:off x="9583904" y="466178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0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0BAC2E8-B662-42DD-9D4C-499CEB0ED3F2}"/>
              </a:ext>
            </a:extLst>
          </p:cNvPr>
          <p:cNvSpPr txBox="1"/>
          <p:nvPr/>
        </p:nvSpPr>
        <p:spPr>
          <a:xfrm>
            <a:off x="1210770" y="55076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1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28D98C5F-2773-4F5B-A787-1A11E44DCA01}"/>
              </a:ext>
            </a:extLst>
          </p:cNvPr>
          <p:cNvSpPr txBox="1"/>
          <p:nvPr/>
        </p:nvSpPr>
        <p:spPr>
          <a:xfrm>
            <a:off x="1850938" y="55076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0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491EA97D-3439-4352-807A-84D95F2690D8}"/>
              </a:ext>
            </a:extLst>
          </p:cNvPr>
          <p:cNvSpPr txBox="1"/>
          <p:nvPr/>
        </p:nvSpPr>
        <p:spPr>
          <a:xfrm>
            <a:off x="2439566" y="55510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0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3E7E72E-5465-4A1B-A7FC-204ABCD5DF88}"/>
              </a:ext>
            </a:extLst>
          </p:cNvPr>
          <p:cNvSpPr txBox="1"/>
          <p:nvPr/>
        </p:nvSpPr>
        <p:spPr>
          <a:xfrm>
            <a:off x="3077130" y="55761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0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71E8AA6C-8A19-40A0-B192-92C2CEEEFCDF}"/>
              </a:ext>
            </a:extLst>
          </p:cNvPr>
          <p:cNvSpPr txBox="1"/>
          <p:nvPr/>
        </p:nvSpPr>
        <p:spPr>
          <a:xfrm>
            <a:off x="4130284" y="553401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1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367E44D-6ECD-4705-BA1E-91946C71E4A6}"/>
              </a:ext>
            </a:extLst>
          </p:cNvPr>
          <p:cNvSpPr txBox="1"/>
          <p:nvPr/>
        </p:nvSpPr>
        <p:spPr>
          <a:xfrm>
            <a:off x="4770452" y="553401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0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FE3E23BC-FB16-40DF-AA19-24393AEBDD90}"/>
              </a:ext>
            </a:extLst>
          </p:cNvPr>
          <p:cNvSpPr txBox="1"/>
          <p:nvPr/>
        </p:nvSpPr>
        <p:spPr>
          <a:xfrm>
            <a:off x="5359080" y="557735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0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CCD21B0E-5128-42F2-BBCA-CA74A8DE0B0C}"/>
              </a:ext>
            </a:extLst>
          </p:cNvPr>
          <p:cNvSpPr txBox="1"/>
          <p:nvPr/>
        </p:nvSpPr>
        <p:spPr>
          <a:xfrm>
            <a:off x="5996644" y="56025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0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D8D1B15F-C298-4BD6-AAA0-BC51239D2157}"/>
              </a:ext>
            </a:extLst>
          </p:cNvPr>
          <p:cNvSpPr txBox="1"/>
          <p:nvPr/>
        </p:nvSpPr>
        <p:spPr>
          <a:xfrm>
            <a:off x="6613631" y="56198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0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BB870154-B9E1-41CC-A427-E3E5C174A801}"/>
              </a:ext>
            </a:extLst>
          </p:cNvPr>
          <p:cNvSpPr txBox="1"/>
          <p:nvPr/>
        </p:nvSpPr>
        <p:spPr>
          <a:xfrm>
            <a:off x="10310911" y="553401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1</a:t>
            </a:r>
            <a:endParaRPr lang="es-C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850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7FC4E9-508F-496D-BF10-BD0C17458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-79308"/>
            <a:ext cx="10772775" cy="1658198"/>
          </a:xfrm>
        </p:spPr>
        <p:txBody>
          <a:bodyPr/>
          <a:lstStyle/>
          <a:p>
            <a:r>
              <a:rPr lang="es-ES" dirty="0"/>
              <a:t>Descomposición de Números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478CAA-6060-4B0E-A0D9-E99432DAD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432839"/>
            <a:ext cx="10753725" cy="3766185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Dado el siguiente numero Número 37.504 descomponga:</a:t>
            </a:r>
          </a:p>
          <a:p>
            <a:pPr marL="0" indent="0">
              <a:buNone/>
            </a:pPr>
            <a:r>
              <a:rPr lang="es-ES" dirty="0"/>
              <a:t>a)Según  su Posición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37.504 = 3DM + 7UM +5C +0D +4U = 3DM + 7UM +5C +4U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b)Según Su Valor Posicional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37.504 = 3DM + 7UM +5C +0D +4U  = 3(10.000) + 7(1.000) +5(100) +0(10) +4(1) -&gt;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37.504 = 30.000 + 7.000 + 500 + 0 + 4 = 30.000 + 7.000 + 500 + 4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c)Como se lee el número 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Treinta y siete mil quinientos cuatro</a:t>
            </a:r>
            <a:r>
              <a:rPr lang="es-ES" dirty="0"/>
              <a:t>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2628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68B0B-B6A9-4E72-A13B-293A585F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Composición de Números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C004D7-3720-416D-A130-3BE94DB4B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Componer y escribir como se leen los siguientes números</a:t>
            </a:r>
          </a:p>
          <a:p>
            <a:endParaRPr lang="es-ES" dirty="0"/>
          </a:p>
          <a:p>
            <a:pPr marL="514350" indent="-514350">
              <a:buAutoNum type="alphaLcParenR"/>
            </a:pPr>
            <a:r>
              <a:rPr lang="es-CL" dirty="0"/>
              <a:t>3DM + 5UM+ 3D + 1U = </a:t>
            </a:r>
            <a:r>
              <a:rPr lang="es-CL" b="1" dirty="0">
                <a:solidFill>
                  <a:srgbClr val="FF0000"/>
                </a:solidFill>
              </a:rPr>
              <a:t>35.031  -&gt; treinta y cinco mil treinta y uno</a:t>
            </a:r>
          </a:p>
          <a:p>
            <a:pPr marL="514350" indent="-514350">
              <a:buAutoNum type="alphaLcParenR"/>
            </a:pPr>
            <a:endParaRPr lang="es-CL" dirty="0"/>
          </a:p>
          <a:p>
            <a:pPr marL="514350" indent="-514350">
              <a:buAutoNum type="alphaLcParenR"/>
            </a:pPr>
            <a:r>
              <a:rPr lang="es-CL" dirty="0"/>
              <a:t>30.000 + 500 + 50  + 4 = </a:t>
            </a:r>
            <a:r>
              <a:rPr lang="es-CL" b="1" dirty="0">
                <a:solidFill>
                  <a:srgbClr val="FF0000"/>
                </a:solidFill>
              </a:rPr>
              <a:t>30.554 -&gt; treinta mil quinientos cincuenta y cuatro</a:t>
            </a:r>
          </a:p>
          <a:p>
            <a:pPr marL="514350" indent="-514350">
              <a:buAutoNum type="alphaLcParenR"/>
            </a:pPr>
            <a:endParaRPr lang="es-CL" dirty="0"/>
          </a:p>
          <a:p>
            <a:pPr marL="514350" indent="-514350">
              <a:buAutoNum type="alphaLcParenR"/>
            </a:pPr>
            <a:r>
              <a:rPr lang="es-CL" dirty="0"/>
              <a:t>6UM + 5C = </a:t>
            </a:r>
            <a:r>
              <a:rPr lang="es-CL" b="1" dirty="0">
                <a:solidFill>
                  <a:srgbClr val="FF0000"/>
                </a:solidFill>
              </a:rPr>
              <a:t>6.500 -&gt; seis mil quinientos</a:t>
            </a:r>
          </a:p>
          <a:p>
            <a:pPr marL="514350" indent="-514350">
              <a:buAutoNum type="alphaLcParenR"/>
            </a:pPr>
            <a:endParaRPr lang="es-CL" dirty="0"/>
          </a:p>
          <a:p>
            <a:pPr marL="514350" indent="-514350">
              <a:buAutoNum type="alphaLcParenR"/>
            </a:pPr>
            <a:r>
              <a:rPr lang="es-CL" dirty="0"/>
              <a:t>5.000 + 30 + 1= </a:t>
            </a:r>
            <a:r>
              <a:rPr lang="es-CL" dirty="0">
                <a:solidFill>
                  <a:srgbClr val="FF0000"/>
                </a:solidFill>
              </a:rPr>
              <a:t>5.031 -&gt; cinco mil treinta y uno 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719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A9388-6BBE-4E48-BC9F-399D4B2E1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700" y="0"/>
            <a:ext cx="10515600" cy="1325563"/>
          </a:xfrm>
        </p:spPr>
        <p:txBody>
          <a:bodyPr/>
          <a:lstStyle/>
          <a:p>
            <a:r>
              <a:rPr lang="es-ES" dirty="0"/>
              <a:t>Tabla Completa hasta el 1.000.000.000</a:t>
            </a:r>
            <a:endParaRPr lang="es-CL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3A7272A-F213-4861-8421-E81EF9E35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208706"/>
              </p:ext>
            </p:extLst>
          </p:nvPr>
        </p:nvGraphicFramePr>
        <p:xfrm>
          <a:off x="413700" y="1205836"/>
          <a:ext cx="11182525" cy="3785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398">
                  <a:extLst>
                    <a:ext uri="{9D8B030D-6E8A-4147-A177-3AD203B41FA5}">
                      <a16:colId xmlns:a16="http://schemas.microsoft.com/office/drawing/2014/main" val="2053393357"/>
                    </a:ext>
                  </a:extLst>
                </a:gridCol>
                <a:gridCol w="1098515">
                  <a:extLst>
                    <a:ext uri="{9D8B030D-6E8A-4147-A177-3AD203B41FA5}">
                      <a16:colId xmlns:a16="http://schemas.microsoft.com/office/drawing/2014/main" val="2501487084"/>
                    </a:ext>
                  </a:extLst>
                </a:gridCol>
                <a:gridCol w="1098515">
                  <a:extLst>
                    <a:ext uri="{9D8B030D-6E8A-4147-A177-3AD203B41FA5}">
                      <a16:colId xmlns:a16="http://schemas.microsoft.com/office/drawing/2014/main" val="1277655772"/>
                    </a:ext>
                  </a:extLst>
                </a:gridCol>
                <a:gridCol w="1098515">
                  <a:extLst>
                    <a:ext uri="{9D8B030D-6E8A-4147-A177-3AD203B41FA5}">
                      <a16:colId xmlns:a16="http://schemas.microsoft.com/office/drawing/2014/main" val="1275743304"/>
                    </a:ext>
                  </a:extLst>
                </a:gridCol>
                <a:gridCol w="1098515">
                  <a:extLst>
                    <a:ext uri="{9D8B030D-6E8A-4147-A177-3AD203B41FA5}">
                      <a16:colId xmlns:a16="http://schemas.microsoft.com/office/drawing/2014/main" val="3566084370"/>
                    </a:ext>
                  </a:extLst>
                </a:gridCol>
                <a:gridCol w="1098515">
                  <a:extLst>
                    <a:ext uri="{9D8B030D-6E8A-4147-A177-3AD203B41FA5}">
                      <a16:colId xmlns:a16="http://schemas.microsoft.com/office/drawing/2014/main" val="3375772760"/>
                    </a:ext>
                  </a:extLst>
                </a:gridCol>
                <a:gridCol w="1098515">
                  <a:extLst>
                    <a:ext uri="{9D8B030D-6E8A-4147-A177-3AD203B41FA5}">
                      <a16:colId xmlns:a16="http://schemas.microsoft.com/office/drawing/2014/main" val="3499076907"/>
                    </a:ext>
                  </a:extLst>
                </a:gridCol>
                <a:gridCol w="1098515">
                  <a:extLst>
                    <a:ext uri="{9D8B030D-6E8A-4147-A177-3AD203B41FA5}">
                      <a16:colId xmlns:a16="http://schemas.microsoft.com/office/drawing/2014/main" val="2327580204"/>
                    </a:ext>
                  </a:extLst>
                </a:gridCol>
                <a:gridCol w="1098515">
                  <a:extLst>
                    <a:ext uri="{9D8B030D-6E8A-4147-A177-3AD203B41FA5}">
                      <a16:colId xmlns:a16="http://schemas.microsoft.com/office/drawing/2014/main" val="3790888324"/>
                    </a:ext>
                  </a:extLst>
                </a:gridCol>
                <a:gridCol w="1284007">
                  <a:extLst>
                    <a:ext uri="{9D8B030D-6E8A-4147-A177-3AD203B41FA5}">
                      <a16:colId xmlns:a16="http://schemas.microsoft.com/office/drawing/2014/main" val="3902249585"/>
                    </a:ext>
                  </a:extLst>
                </a:gridCol>
              </a:tblGrid>
              <a:tr h="786183"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UMmi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CMi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DMi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UMi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CM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DM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UM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U</a:t>
                      </a:r>
                      <a:endParaRPr lang="es-C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5332255"/>
                  </a:ext>
                </a:extLst>
              </a:tr>
              <a:tr h="854950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176957"/>
                  </a:ext>
                </a:extLst>
              </a:tr>
              <a:tr h="2144111"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FF0000"/>
                          </a:solidFill>
                        </a:rPr>
                        <a:t>UNIDAD DE MILLAR DE MILLON </a:t>
                      </a:r>
                      <a:endParaRPr lang="es-C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FF0000"/>
                          </a:solidFill>
                        </a:rPr>
                        <a:t>CENTENA DE MILLON</a:t>
                      </a:r>
                      <a:endParaRPr lang="es-C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FF0000"/>
                          </a:solidFill>
                        </a:rPr>
                        <a:t>DECENA DE MILLON</a:t>
                      </a:r>
                      <a:endParaRPr lang="es-C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FF0000"/>
                          </a:solidFill>
                        </a:rPr>
                        <a:t>UNIDAD DE MILLON</a:t>
                      </a:r>
                      <a:endParaRPr lang="es-C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FF0000"/>
                          </a:solidFill>
                        </a:rPr>
                        <a:t>CENTENA DE MIL</a:t>
                      </a:r>
                      <a:endParaRPr lang="es-C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DECENA DE MIL</a:t>
                      </a:r>
                      <a:endParaRPr lang="es-CL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UNIDAD DE MIL </a:t>
                      </a:r>
                      <a:endParaRPr lang="es-CL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CENTENA</a:t>
                      </a:r>
                      <a:endParaRPr lang="es-CL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DECENA</a:t>
                      </a:r>
                      <a:endParaRPr lang="es-CL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UNIDAD</a:t>
                      </a:r>
                      <a:endParaRPr lang="es-CL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9576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547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34519-7E44-42DB-820B-A9CA29955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101" y="-23382"/>
            <a:ext cx="10772775" cy="1059253"/>
          </a:xfrm>
        </p:spPr>
        <p:txBody>
          <a:bodyPr/>
          <a:lstStyle/>
          <a:p>
            <a:r>
              <a:rPr lang="es-ES" dirty="0"/>
              <a:t>Ejercicios: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9AF716-174A-46D7-9798-8AFD64C7E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833026"/>
            <a:ext cx="10753725" cy="3766185"/>
          </a:xfrm>
        </p:spPr>
        <p:txBody>
          <a:bodyPr/>
          <a:lstStyle/>
          <a:p>
            <a:r>
              <a:rPr lang="es-ES" dirty="0"/>
              <a:t>Escriba los siguientes números según su posición y el como se lee:</a:t>
            </a:r>
          </a:p>
          <a:p>
            <a:pPr marL="514350" indent="-514350">
              <a:buFont typeface="+mj-lt"/>
              <a:buAutoNum type="alphaLcParenR"/>
            </a:pPr>
            <a:endParaRPr lang="es-CL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517A16F4-086B-45D9-8A98-7CF6639238FF}"/>
              </a:ext>
            </a:extLst>
          </p:cNvPr>
          <p:cNvSpPr txBox="1">
            <a:spLocks/>
          </p:cNvSpPr>
          <p:nvPr/>
        </p:nvSpPr>
        <p:spPr>
          <a:xfrm>
            <a:off x="838200" y="1303565"/>
            <a:ext cx="10515600" cy="52734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s-CL" dirty="0"/>
              <a:t>990.320.110 = 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es-CL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es-CL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es-CL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s-CL" dirty="0"/>
              <a:t>23.145.000 =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es-CL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es-CL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es-CL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es-CL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s-CL" dirty="0"/>
              <a:t>1.234.004 =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es-CL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es-CL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es-CL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s-CL" dirty="0"/>
              <a:t>912.000.310= </a:t>
            </a:r>
            <a:endParaRPr lang="es-ES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16F0462-11DC-450F-89EA-98282EFF5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643299"/>
              </p:ext>
            </p:extLst>
          </p:nvPr>
        </p:nvGraphicFramePr>
        <p:xfrm>
          <a:off x="3758268" y="1199612"/>
          <a:ext cx="6965511" cy="1002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954">
                  <a:extLst>
                    <a:ext uri="{9D8B030D-6E8A-4147-A177-3AD203B41FA5}">
                      <a16:colId xmlns:a16="http://schemas.microsoft.com/office/drawing/2014/main" val="2053393357"/>
                    </a:ext>
                  </a:extLst>
                </a:gridCol>
                <a:gridCol w="578960">
                  <a:extLst>
                    <a:ext uri="{9D8B030D-6E8A-4147-A177-3AD203B41FA5}">
                      <a16:colId xmlns:a16="http://schemas.microsoft.com/office/drawing/2014/main" val="2501487084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1277655772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1275743304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566084370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375772760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499076907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327580204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790888324"/>
                    </a:ext>
                  </a:extLst>
                </a:gridCol>
                <a:gridCol w="799798">
                  <a:extLst>
                    <a:ext uri="{9D8B030D-6E8A-4147-A177-3AD203B41FA5}">
                      <a16:colId xmlns:a16="http://schemas.microsoft.com/office/drawing/2014/main" val="3902249585"/>
                    </a:ext>
                  </a:extLst>
                </a:gridCol>
              </a:tblGrid>
              <a:tr h="441257"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UMmi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CMi</a:t>
                      </a:r>
                      <a:endParaRPr lang="es-C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DMi</a:t>
                      </a:r>
                      <a:endParaRPr lang="es-C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UMi</a:t>
                      </a:r>
                      <a:endParaRPr lang="es-C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CM</a:t>
                      </a:r>
                      <a:endParaRPr lang="es-CL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DM</a:t>
                      </a:r>
                      <a:endParaRPr lang="es-CL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UM</a:t>
                      </a:r>
                      <a:endParaRPr lang="es-CL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U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332255"/>
                  </a:ext>
                </a:extLst>
              </a:tr>
              <a:tr h="561109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9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9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  <a:endParaRPr lang="es-C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176957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CF0BF6E8-3723-4283-9A72-47C7E179C503}"/>
              </a:ext>
            </a:extLst>
          </p:cNvPr>
          <p:cNvSpPr txBox="1"/>
          <p:nvPr/>
        </p:nvSpPr>
        <p:spPr>
          <a:xfrm>
            <a:off x="4160940" y="2172336"/>
            <a:ext cx="8372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Novecientos noventa </a:t>
            </a:r>
            <a:r>
              <a:rPr lang="es-ES" b="1" dirty="0">
                <a:solidFill>
                  <a:srgbClr val="FF0000"/>
                </a:solidFill>
              </a:rPr>
              <a:t>MILLONES</a:t>
            </a:r>
            <a:r>
              <a:rPr lang="es-ES" b="1" dirty="0"/>
              <a:t> trescientos veinte </a:t>
            </a:r>
            <a:r>
              <a:rPr lang="es-ES" b="1" dirty="0">
                <a:solidFill>
                  <a:schemeClr val="bg2">
                    <a:lumMod val="50000"/>
                  </a:schemeClr>
                </a:solidFill>
              </a:rPr>
              <a:t>MIL</a:t>
            </a:r>
            <a:r>
              <a:rPr lang="es-ES" b="1" dirty="0"/>
              <a:t> ciento diez</a:t>
            </a:r>
            <a:endParaRPr lang="es-CL" b="1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1D81142-2D9A-423E-931B-62C9CD92B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93903"/>
              </p:ext>
            </p:extLst>
          </p:nvPr>
        </p:nvGraphicFramePr>
        <p:xfrm>
          <a:off x="3758267" y="2607062"/>
          <a:ext cx="6965511" cy="1002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954">
                  <a:extLst>
                    <a:ext uri="{9D8B030D-6E8A-4147-A177-3AD203B41FA5}">
                      <a16:colId xmlns:a16="http://schemas.microsoft.com/office/drawing/2014/main" val="2053393357"/>
                    </a:ext>
                  </a:extLst>
                </a:gridCol>
                <a:gridCol w="578960">
                  <a:extLst>
                    <a:ext uri="{9D8B030D-6E8A-4147-A177-3AD203B41FA5}">
                      <a16:colId xmlns:a16="http://schemas.microsoft.com/office/drawing/2014/main" val="2501487084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1277655772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1275743304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566084370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375772760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499076907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327580204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790888324"/>
                    </a:ext>
                  </a:extLst>
                </a:gridCol>
                <a:gridCol w="799798">
                  <a:extLst>
                    <a:ext uri="{9D8B030D-6E8A-4147-A177-3AD203B41FA5}">
                      <a16:colId xmlns:a16="http://schemas.microsoft.com/office/drawing/2014/main" val="3902249585"/>
                    </a:ext>
                  </a:extLst>
                </a:gridCol>
              </a:tblGrid>
              <a:tr h="441257"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UMmi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CMi</a:t>
                      </a:r>
                      <a:endParaRPr lang="es-C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DMi</a:t>
                      </a:r>
                      <a:endParaRPr lang="es-C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UMi</a:t>
                      </a:r>
                      <a:endParaRPr lang="es-C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CM</a:t>
                      </a:r>
                      <a:endParaRPr lang="es-CL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DM</a:t>
                      </a:r>
                      <a:endParaRPr lang="es-CL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UM</a:t>
                      </a:r>
                      <a:endParaRPr lang="es-CL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U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332255"/>
                  </a:ext>
                </a:extLst>
              </a:tr>
              <a:tr h="561109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5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  <a:endParaRPr lang="es-C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176957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E0C393C4-B9BF-46F7-BEDA-8F2A64BD2557}"/>
              </a:ext>
            </a:extLst>
          </p:cNvPr>
          <p:cNvSpPr txBox="1"/>
          <p:nvPr/>
        </p:nvSpPr>
        <p:spPr>
          <a:xfrm>
            <a:off x="5210963" y="3609428"/>
            <a:ext cx="8372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Veintitrés </a:t>
            </a:r>
            <a:r>
              <a:rPr lang="es-ES" b="1" dirty="0">
                <a:solidFill>
                  <a:srgbClr val="FF0000"/>
                </a:solidFill>
              </a:rPr>
              <a:t>MILLONES</a:t>
            </a:r>
            <a:r>
              <a:rPr lang="es-ES" b="1" dirty="0"/>
              <a:t> ciento cuarenta y cinco </a:t>
            </a:r>
            <a:r>
              <a:rPr lang="es-ES" b="1" dirty="0">
                <a:solidFill>
                  <a:schemeClr val="bg2">
                    <a:lumMod val="50000"/>
                  </a:schemeClr>
                </a:solidFill>
              </a:rPr>
              <a:t>MIL</a:t>
            </a:r>
            <a:endParaRPr lang="es-CL" b="1" dirty="0"/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EEA94504-9B70-455A-9D8A-0FDADBF75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092370"/>
              </p:ext>
            </p:extLst>
          </p:nvPr>
        </p:nvGraphicFramePr>
        <p:xfrm>
          <a:off x="3741489" y="4143308"/>
          <a:ext cx="6965511" cy="1002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954">
                  <a:extLst>
                    <a:ext uri="{9D8B030D-6E8A-4147-A177-3AD203B41FA5}">
                      <a16:colId xmlns:a16="http://schemas.microsoft.com/office/drawing/2014/main" val="2053393357"/>
                    </a:ext>
                  </a:extLst>
                </a:gridCol>
                <a:gridCol w="578960">
                  <a:extLst>
                    <a:ext uri="{9D8B030D-6E8A-4147-A177-3AD203B41FA5}">
                      <a16:colId xmlns:a16="http://schemas.microsoft.com/office/drawing/2014/main" val="2501487084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1277655772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1275743304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566084370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375772760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499076907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327580204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790888324"/>
                    </a:ext>
                  </a:extLst>
                </a:gridCol>
                <a:gridCol w="799798">
                  <a:extLst>
                    <a:ext uri="{9D8B030D-6E8A-4147-A177-3AD203B41FA5}">
                      <a16:colId xmlns:a16="http://schemas.microsoft.com/office/drawing/2014/main" val="3902249585"/>
                    </a:ext>
                  </a:extLst>
                </a:gridCol>
              </a:tblGrid>
              <a:tr h="441257"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UMmi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CMi</a:t>
                      </a:r>
                      <a:endParaRPr lang="es-C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DMi</a:t>
                      </a:r>
                      <a:endParaRPr lang="es-C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UMi</a:t>
                      </a:r>
                      <a:endParaRPr lang="es-C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CM</a:t>
                      </a:r>
                      <a:endParaRPr lang="es-CL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DM</a:t>
                      </a:r>
                      <a:endParaRPr lang="es-CL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UM</a:t>
                      </a:r>
                      <a:endParaRPr lang="es-CL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U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332255"/>
                  </a:ext>
                </a:extLst>
              </a:tr>
              <a:tr h="561109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</a:t>
                      </a:r>
                      <a:endParaRPr lang="es-C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176957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B00AF111-8C93-4357-B738-49CA50526396}"/>
              </a:ext>
            </a:extLst>
          </p:cNvPr>
          <p:cNvSpPr txBox="1"/>
          <p:nvPr/>
        </p:nvSpPr>
        <p:spPr>
          <a:xfrm>
            <a:off x="5036192" y="5133589"/>
            <a:ext cx="8372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Un  </a:t>
            </a:r>
            <a:r>
              <a:rPr lang="es-ES" b="1" dirty="0">
                <a:solidFill>
                  <a:srgbClr val="FF0000"/>
                </a:solidFill>
              </a:rPr>
              <a:t>MILLON</a:t>
            </a:r>
            <a:r>
              <a:rPr lang="es-ES" b="1" dirty="0"/>
              <a:t> doscientos treinta y cuatro </a:t>
            </a:r>
            <a:r>
              <a:rPr lang="es-ES" b="1" dirty="0">
                <a:solidFill>
                  <a:schemeClr val="bg2">
                    <a:lumMod val="50000"/>
                  </a:schemeClr>
                </a:solidFill>
              </a:rPr>
              <a:t>MIL </a:t>
            </a:r>
            <a:r>
              <a:rPr lang="es-ES" b="1" dirty="0"/>
              <a:t>cuatro</a:t>
            </a:r>
            <a:endParaRPr lang="es-CL" b="1" dirty="0"/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4673022C-A85C-4DC2-8ED1-6A09BBD64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048925"/>
              </p:ext>
            </p:extLst>
          </p:nvPr>
        </p:nvGraphicFramePr>
        <p:xfrm>
          <a:off x="3758266" y="5561644"/>
          <a:ext cx="6965511" cy="1002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954">
                  <a:extLst>
                    <a:ext uri="{9D8B030D-6E8A-4147-A177-3AD203B41FA5}">
                      <a16:colId xmlns:a16="http://schemas.microsoft.com/office/drawing/2014/main" val="2053393357"/>
                    </a:ext>
                  </a:extLst>
                </a:gridCol>
                <a:gridCol w="578960">
                  <a:extLst>
                    <a:ext uri="{9D8B030D-6E8A-4147-A177-3AD203B41FA5}">
                      <a16:colId xmlns:a16="http://schemas.microsoft.com/office/drawing/2014/main" val="2501487084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1277655772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1275743304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566084370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375772760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499076907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327580204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3790888324"/>
                    </a:ext>
                  </a:extLst>
                </a:gridCol>
                <a:gridCol w="799798">
                  <a:extLst>
                    <a:ext uri="{9D8B030D-6E8A-4147-A177-3AD203B41FA5}">
                      <a16:colId xmlns:a16="http://schemas.microsoft.com/office/drawing/2014/main" val="3902249585"/>
                    </a:ext>
                  </a:extLst>
                </a:gridCol>
              </a:tblGrid>
              <a:tr h="441257"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UMmi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CMi</a:t>
                      </a:r>
                      <a:endParaRPr lang="es-C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DMi</a:t>
                      </a:r>
                      <a:endParaRPr lang="es-C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UMi</a:t>
                      </a:r>
                      <a:endParaRPr lang="es-C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CM</a:t>
                      </a:r>
                      <a:endParaRPr lang="es-CL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DM</a:t>
                      </a:r>
                      <a:endParaRPr lang="es-CL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UM</a:t>
                      </a:r>
                      <a:endParaRPr lang="es-CL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U</a:t>
                      </a:r>
                      <a:endParaRPr lang="es-CL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332255"/>
                  </a:ext>
                </a:extLst>
              </a:tr>
              <a:tr h="561109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9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  <a:endParaRPr lang="es-C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176957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DA031A61-7F39-4EF2-B2C2-284E5A92EC6C}"/>
              </a:ext>
            </a:extLst>
          </p:cNvPr>
          <p:cNvSpPr txBox="1"/>
          <p:nvPr/>
        </p:nvSpPr>
        <p:spPr>
          <a:xfrm>
            <a:off x="5210963" y="6517861"/>
            <a:ext cx="4453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Novecientos doce </a:t>
            </a:r>
            <a:r>
              <a:rPr lang="es-ES" b="1" dirty="0">
                <a:solidFill>
                  <a:srgbClr val="FF0000"/>
                </a:solidFill>
              </a:rPr>
              <a:t>MILLONES</a:t>
            </a:r>
            <a:r>
              <a:rPr lang="es-ES" b="1" dirty="0"/>
              <a:t> trescientos diez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1784279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ADFA95-E453-4248-8842-DD93384BC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Adición (Suma)</a:t>
            </a:r>
            <a:endParaRPr lang="es-CL" dirty="0"/>
          </a:p>
        </p:txBody>
      </p:sp>
      <p:pic>
        <p:nvPicPr>
          <p:cNvPr id="2050" name="Picture 2" descr="Sumas">
            <a:extLst>
              <a:ext uri="{FF2B5EF4-FFF2-40B4-BE49-F238E27FC236}">
                <a16:creationId xmlns:a16="http://schemas.microsoft.com/office/drawing/2014/main" id="{AC7BD457-BD87-4A48-9D76-6E46A96F2D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764"/>
          <a:stretch/>
        </p:blipFill>
        <p:spPr bwMode="auto">
          <a:xfrm>
            <a:off x="3156956" y="2009580"/>
            <a:ext cx="3234514" cy="3226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411E93C6-48B1-4821-AD2D-EFD0DCDC5179}"/>
              </a:ext>
            </a:extLst>
          </p:cNvPr>
          <p:cNvSpPr/>
          <p:nvPr/>
        </p:nvSpPr>
        <p:spPr>
          <a:xfrm>
            <a:off x="6435061" y="2615289"/>
            <a:ext cx="3234514" cy="10077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C4502C7-E43A-403D-A4AD-B4BE9FBCA49B}"/>
              </a:ext>
            </a:extLst>
          </p:cNvPr>
          <p:cNvSpPr/>
          <p:nvPr/>
        </p:nvSpPr>
        <p:spPr>
          <a:xfrm>
            <a:off x="6347878" y="4339940"/>
            <a:ext cx="3321697" cy="79310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/>
              <a:t>                  SUMA o TOTAL</a:t>
            </a:r>
            <a:endParaRPr lang="es-CL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B1FA7A3-D121-45C0-AD61-EE2AB1A9B66C}"/>
              </a:ext>
            </a:extLst>
          </p:cNvPr>
          <p:cNvSpPr txBox="1"/>
          <p:nvPr/>
        </p:nvSpPr>
        <p:spPr>
          <a:xfrm>
            <a:off x="7317763" y="2879503"/>
            <a:ext cx="138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SUMANDOS</a:t>
            </a:r>
            <a:endParaRPr lang="es-CL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DEB278C-2F29-4537-B32D-44B8E48007A7}"/>
              </a:ext>
            </a:extLst>
          </p:cNvPr>
          <p:cNvSpPr txBox="1"/>
          <p:nvPr/>
        </p:nvSpPr>
        <p:spPr>
          <a:xfrm>
            <a:off x="4337108" y="1573141"/>
            <a:ext cx="369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FF0000"/>
                </a:solidFill>
              </a:rPr>
              <a:t>1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4952F9C-BE03-4DD9-9352-B92D500AA6EB}"/>
              </a:ext>
            </a:extLst>
          </p:cNvPr>
          <p:cNvSpPr txBox="1"/>
          <p:nvPr/>
        </p:nvSpPr>
        <p:spPr>
          <a:xfrm>
            <a:off x="5656915" y="1524317"/>
            <a:ext cx="138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Reserva</a:t>
            </a:r>
            <a:endParaRPr lang="es-CL" b="1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0ED31DF2-2497-4FBE-BE90-60B4255DB5A1}"/>
              </a:ext>
            </a:extLst>
          </p:cNvPr>
          <p:cNvCxnSpPr>
            <a:stCxn id="8" idx="1"/>
            <a:endCxn id="6" idx="3"/>
          </p:cNvCxnSpPr>
          <p:nvPr/>
        </p:nvCxnSpPr>
        <p:spPr>
          <a:xfrm flipH="1">
            <a:off x="4706224" y="1708983"/>
            <a:ext cx="950691" cy="94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49243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Metropolitano</Template>
  <TotalTime>2329</TotalTime>
  <Words>677</Words>
  <Application>Microsoft Office PowerPoint</Application>
  <PresentationFormat>Panorámica</PresentationFormat>
  <Paragraphs>292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 Light</vt:lpstr>
      <vt:lpstr>Cambria Math</vt:lpstr>
      <vt:lpstr>Metropolitano</vt:lpstr>
      <vt:lpstr>Reforzamiento Contenidos Operatoria</vt:lpstr>
      <vt:lpstr>Objetivo</vt:lpstr>
      <vt:lpstr>Recordando Grandes Números</vt:lpstr>
      <vt:lpstr>Presentación de PowerPoint</vt:lpstr>
      <vt:lpstr>Descomposición de Números</vt:lpstr>
      <vt:lpstr>Composición de Números</vt:lpstr>
      <vt:lpstr>Tabla Completa hasta el 1.000.000.000</vt:lpstr>
      <vt:lpstr>Ejercicios:</vt:lpstr>
      <vt:lpstr>La Adición (Suma)</vt:lpstr>
      <vt:lpstr>Resolver las siguientes operaciones</vt:lpstr>
      <vt:lpstr>La Sustracción (Resta)</vt:lpstr>
      <vt:lpstr>Resolver las siguientes operaciones</vt:lpstr>
      <vt:lpstr>Producto (Multiplicación) </vt:lpstr>
      <vt:lpstr>Resolver las siguientes operaciones</vt:lpstr>
      <vt:lpstr>División (Cociente)</vt:lpstr>
      <vt:lpstr>Resolver las siguientes operaciones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Reforzamiento Contenidos Operatoria</dc:title>
  <dc:creator>Pacha Pachun Mero</dc:creator>
  <cp:lastModifiedBy>Pacha Pachun Mero</cp:lastModifiedBy>
  <cp:revision>36</cp:revision>
  <dcterms:created xsi:type="dcterms:W3CDTF">2021-03-02T18:58:42Z</dcterms:created>
  <dcterms:modified xsi:type="dcterms:W3CDTF">2021-03-11T15:47:25Z</dcterms:modified>
</cp:coreProperties>
</file>