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9" r:id="rId2"/>
    <p:sldId id="257" r:id="rId3"/>
    <p:sldId id="258" r:id="rId4"/>
    <p:sldId id="265" r:id="rId5"/>
    <p:sldId id="266" r:id="rId6"/>
    <p:sldId id="264" r:id="rId7"/>
    <p:sldId id="267" r:id="rId8"/>
    <p:sldId id="268" r:id="rId9"/>
    <p:sldId id="25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683A"/>
    <a:srgbClr val="350B0F"/>
    <a:srgbClr val="69BD45"/>
    <a:srgbClr val="FDFDFD"/>
    <a:srgbClr val="E7D4C2"/>
    <a:srgbClr val="FFFFFF"/>
    <a:srgbClr val="E6E6E6"/>
    <a:srgbClr val="BDA27B"/>
    <a:srgbClr val="373737"/>
    <a:srgbClr val="DDC5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139D92-E2D2-4F53-A3A8-C973834CCA03}"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en-US"/>
        </a:p>
      </dgm:t>
    </dgm:pt>
    <dgm:pt modelId="{DF74AC46-2DC5-4E97-B111-E00E4564FD15}">
      <dgm:prSet phldrT="[Texto]" custT="1"/>
      <dgm:spPr/>
      <dgm:t>
        <a:bodyPr/>
        <a:lstStyle/>
        <a:p>
          <a:r>
            <a:rPr lang="es-CL" sz="2400" b="1" dirty="0" smtClean="0">
              <a:solidFill>
                <a:schemeClr val="bg1"/>
              </a:solidFill>
            </a:rPr>
            <a:t>NARRADOR</a:t>
          </a:r>
          <a:endParaRPr lang="en-US" sz="2400" b="1" dirty="0">
            <a:solidFill>
              <a:schemeClr val="bg1"/>
            </a:solidFill>
          </a:endParaRPr>
        </a:p>
      </dgm:t>
    </dgm:pt>
    <dgm:pt modelId="{CBE24490-1F34-4D80-B0E8-9610DFD85BAC}" type="parTrans" cxnId="{1F068855-DDF3-48E7-B598-E7337C8051DB}">
      <dgm:prSet/>
      <dgm:spPr/>
      <dgm:t>
        <a:bodyPr/>
        <a:lstStyle/>
        <a:p>
          <a:endParaRPr lang="en-US" sz="2800" b="1" dirty="0">
            <a:solidFill>
              <a:schemeClr val="bg1"/>
            </a:solidFill>
          </a:endParaRPr>
        </a:p>
      </dgm:t>
    </dgm:pt>
    <dgm:pt modelId="{3D8BB876-5237-4B0A-9DF4-624572A9928D}" type="sibTrans" cxnId="{1F068855-DDF3-48E7-B598-E7337C8051DB}">
      <dgm:prSet/>
      <dgm:spPr/>
      <dgm:t>
        <a:bodyPr/>
        <a:lstStyle/>
        <a:p>
          <a:endParaRPr lang="en-US" sz="2800" b="1" dirty="0">
            <a:solidFill>
              <a:schemeClr val="bg1"/>
            </a:solidFill>
          </a:endParaRPr>
        </a:p>
      </dgm:t>
    </dgm:pt>
    <dgm:pt modelId="{120E5F8F-4D16-4972-A359-B9D15CFB7585}">
      <dgm:prSet phldrT="[Texto]" custT="1"/>
      <dgm:spPr/>
      <dgm:t>
        <a:bodyPr/>
        <a:lstStyle/>
        <a:p>
          <a:r>
            <a:rPr lang="es-CL" sz="2400" b="1" dirty="0" smtClean="0">
              <a:solidFill>
                <a:schemeClr val="bg1"/>
              </a:solidFill>
            </a:rPr>
            <a:t>HETERODIEGÉTICO</a:t>
          </a:r>
          <a:endParaRPr lang="en-US" sz="2400" b="1" dirty="0">
            <a:solidFill>
              <a:schemeClr val="bg1"/>
            </a:solidFill>
          </a:endParaRPr>
        </a:p>
      </dgm:t>
    </dgm:pt>
    <dgm:pt modelId="{8F6017CC-C44A-4606-ABBD-5BFF4ADB8B2D}" type="parTrans" cxnId="{E9766A04-989E-47CC-9C97-8A2605AEDE1E}">
      <dgm:prSet>
        <dgm:style>
          <a:lnRef idx="3">
            <a:schemeClr val="dk1"/>
          </a:lnRef>
          <a:fillRef idx="0">
            <a:schemeClr val="dk1"/>
          </a:fillRef>
          <a:effectRef idx="2">
            <a:schemeClr val="dk1"/>
          </a:effectRef>
          <a:fontRef idx="minor">
            <a:schemeClr val="tx1"/>
          </a:fontRef>
        </dgm:style>
      </dgm:prSet>
      <dgm:spPr/>
      <dgm:t>
        <a:bodyPr/>
        <a:lstStyle/>
        <a:p>
          <a:endParaRPr lang="en-US" sz="2800" b="1" dirty="0">
            <a:solidFill>
              <a:schemeClr val="bg1"/>
            </a:solidFill>
          </a:endParaRPr>
        </a:p>
      </dgm:t>
    </dgm:pt>
    <dgm:pt modelId="{EF0BC542-23A7-4FF1-A180-CF57A9F37058}" type="sibTrans" cxnId="{E9766A04-989E-47CC-9C97-8A2605AEDE1E}">
      <dgm:prSet/>
      <dgm:spPr/>
      <dgm:t>
        <a:bodyPr/>
        <a:lstStyle/>
        <a:p>
          <a:endParaRPr lang="en-US" sz="2800" b="1" dirty="0">
            <a:solidFill>
              <a:schemeClr val="bg1"/>
            </a:solidFill>
          </a:endParaRPr>
        </a:p>
      </dgm:t>
    </dgm:pt>
    <dgm:pt modelId="{CFB54B1F-6CA4-4F20-A554-0685DFCD0003}">
      <dgm:prSet phldrT="[Texto]" custT="1"/>
      <dgm:spPr/>
      <dgm:t>
        <a:bodyPr/>
        <a:lstStyle/>
        <a:p>
          <a:r>
            <a:rPr lang="es-CL" sz="2400" b="1" dirty="0" smtClean="0">
              <a:solidFill>
                <a:schemeClr val="bg1"/>
              </a:solidFill>
            </a:rPr>
            <a:t>HOMODIEGÉTICO</a:t>
          </a:r>
          <a:endParaRPr lang="en-US" sz="2400" b="1" dirty="0">
            <a:solidFill>
              <a:schemeClr val="bg1"/>
            </a:solidFill>
          </a:endParaRPr>
        </a:p>
      </dgm:t>
    </dgm:pt>
    <dgm:pt modelId="{9E9693DE-ABD2-4519-BA82-81D6C16061AE}" type="parTrans" cxnId="{38779D30-DE46-4E4C-B308-111FC41E0D1E}">
      <dgm:prSet>
        <dgm:style>
          <a:lnRef idx="3">
            <a:schemeClr val="dk1"/>
          </a:lnRef>
          <a:fillRef idx="0">
            <a:schemeClr val="dk1"/>
          </a:fillRef>
          <a:effectRef idx="2">
            <a:schemeClr val="dk1"/>
          </a:effectRef>
          <a:fontRef idx="minor">
            <a:schemeClr val="tx1"/>
          </a:fontRef>
        </dgm:style>
      </dgm:prSet>
      <dgm:spPr/>
      <dgm:t>
        <a:bodyPr/>
        <a:lstStyle/>
        <a:p>
          <a:endParaRPr lang="en-US" sz="2800" b="1" dirty="0">
            <a:solidFill>
              <a:schemeClr val="bg1"/>
            </a:solidFill>
          </a:endParaRPr>
        </a:p>
      </dgm:t>
    </dgm:pt>
    <dgm:pt modelId="{B8D45E63-93E2-4B19-B9CB-9BF1CDBE24FF}" type="sibTrans" cxnId="{38779D30-DE46-4E4C-B308-111FC41E0D1E}">
      <dgm:prSet/>
      <dgm:spPr/>
      <dgm:t>
        <a:bodyPr/>
        <a:lstStyle/>
        <a:p>
          <a:endParaRPr lang="en-US" sz="2800" b="1" dirty="0">
            <a:solidFill>
              <a:schemeClr val="bg1"/>
            </a:solidFill>
          </a:endParaRPr>
        </a:p>
      </dgm:t>
    </dgm:pt>
    <dgm:pt modelId="{D7A47DE2-3E2C-45C9-BCBD-5066FA06831A}">
      <dgm:prSet custT="1"/>
      <dgm:spPr/>
      <dgm:t>
        <a:bodyPr/>
        <a:lstStyle/>
        <a:p>
          <a:r>
            <a:rPr lang="es-CL" sz="2400" b="1" dirty="0" smtClean="0">
              <a:solidFill>
                <a:schemeClr val="bg1"/>
              </a:solidFill>
            </a:rPr>
            <a:t>OBJETIVO</a:t>
          </a:r>
          <a:endParaRPr lang="en-US" sz="2400" b="1" dirty="0">
            <a:solidFill>
              <a:schemeClr val="bg1"/>
            </a:solidFill>
          </a:endParaRPr>
        </a:p>
      </dgm:t>
    </dgm:pt>
    <dgm:pt modelId="{164D847F-5327-47ED-83F8-7D1907AD3ADB}" type="parTrans" cxnId="{5B6CF54E-98E8-4432-8F78-F9B8393C098F}">
      <dgm:prSet>
        <dgm:style>
          <a:lnRef idx="3">
            <a:schemeClr val="dk1"/>
          </a:lnRef>
          <a:fillRef idx="0">
            <a:schemeClr val="dk1"/>
          </a:fillRef>
          <a:effectRef idx="2">
            <a:schemeClr val="dk1"/>
          </a:effectRef>
          <a:fontRef idx="minor">
            <a:schemeClr val="tx1"/>
          </a:fontRef>
        </dgm:style>
      </dgm:prSet>
      <dgm:spPr/>
      <dgm:t>
        <a:bodyPr/>
        <a:lstStyle/>
        <a:p>
          <a:endParaRPr lang="en-US" sz="2800" b="1" dirty="0">
            <a:solidFill>
              <a:schemeClr val="bg1"/>
            </a:solidFill>
          </a:endParaRPr>
        </a:p>
      </dgm:t>
    </dgm:pt>
    <dgm:pt modelId="{9A4BDD48-911F-4FFB-9392-22265F6F66D0}" type="sibTrans" cxnId="{5B6CF54E-98E8-4432-8F78-F9B8393C098F}">
      <dgm:prSet/>
      <dgm:spPr/>
      <dgm:t>
        <a:bodyPr/>
        <a:lstStyle/>
        <a:p>
          <a:endParaRPr lang="en-US" sz="2800" b="1" dirty="0">
            <a:solidFill>
              <a:schemeClr val="bg1"/>
            </a:solidFill>
          </a:endParaRPr>
        </a:p>
      </dgm:t>
    </dgm:pt>
    <dgm:pt modelId="{0F514CD6-49D3-4144-9C93-F302A86D412C}">
      <dgm:prSet custT="1"/>
      <dgm:spPr/>
      <dgm:t>
        <a:bodyPr/>
        <a:lstStyle/>
        <a:p>
          <a:r>
            <a:rPr lang="es-CL" sz="2400" b="1" dirty="0" smtClean="0">
              <a:solidFill>
                <a:schemeClr val="bg1"/>
              </a:solidFill>
            </a:rPr>
            <a:t>OMNISCIENTE </a:t>
          </a:r>
          <a:endParaRPr lang="en-US" sz="2400" b="1" dirty="0">
            <a:solidFill>
              <a:schemeClr val="bg1"/>
            </a:solidFill>
          </a:endParaRPr>
        </a:p>
      </dgm:t>
    </dgm:pt>
    <dgm:pt modelId="{06DE7689-C0AA-4733-B629-CE4249B55BA6}" type="parTrans" cxnId="{84479DDA-6F5A-4953-B0E3-5133CD2BB383}">
      <dgm:prSet>
        <dgm:style>
          <a:lnRef idx="3">
            <a:schemeClr val="dk1"/>
          </a:lnRef>
          <a:fillRef idx="0">
            <a:schemeClr val="dk1"/>
          </a:fillRef>
          <a:effectRef idx="2">
            <a:schemeClr val="dk1"/>
          </a:effectRef>
          <a:fontRef idx="minor">
            <a:schemeClr val="tx1"/>
          </a:fontRef>
        </dgm:style>
      </dgm:prSet>
      <dgm:spPr/>
      <dgm:t>
        <a:bodyPr/>
        <a:lstStyle/>
        <a:p>
          <a:endParaRPr lang="en-US" sz="2800" b="1" dirty="0">
            <a:solidFill>
              <a:schemeClr val="bg1"/>
            </a:solidFill>
          </a:endParaRPr>
        </a:p>
      </dgm:t>
    </dgm:pt>
    <dgm:pt modelId="{8BDCAB77-74A7-48FA-9CDB-13A6C34B2EC2}" type="sibTrans" cxnId="{84479DDA-6F5A-4953-B0E3-5133CD2BB383}">
      <dgm:prSet/>
      <dgm:spPr/>
      <dgm:t>
        <a:bodyPr/>
        <a:lstStyle/>
        <a:p>
          <a:endParaRPr lang="en-US" sz="2800" b="1" dirty="0">
            <a:solidFill>
              <a:schemeClr val="bg1"/>
            </a:solidFill>
          </a:endParaRPr>
        </a:p>
      </dgm:t>
    </dgm:pt>
    <dgm:pt modelId="{C91EDA8C-63F6-4763-AA08-330D4FCCE36A}">
      <dgm:prSet custT="1"/>
      <dgm:spPr/>
      <dgm:t>
        <a:bodyPr/>
        <a:lstStyle/>
        <a:p>
          <a:r>
            <a:rPr lang="es-CL" sz="2400" b="1" dirty="0" smtClean="0">
              <a:solidFill>
                <a:schemeClr val="bg1"/>
              </a:solidFill>
            </a:rPr>
            <a:t>PROTAGONISTA</a:t>
          </a:r>
          <a:endParaRPr lang="en-US" sz="2400" b="1" dirty="0">
            <a:solidFill>
              <a:schemeClr val="bg1"/>
            </a:solidFill>
          </a:endParaRPr>
        </a:p>
      </dgm:t>
    </dgm:pt>
    <dgm:pt modelId="{0E3AB6E7-1052-4CF4-9D5D-6AEEC2646A4A}" type="parTrans" cxnId="{A7D01DED-7C6E-4F19-A133-9CFBFB7E8533}">
      <dgm:prSet>
        <dgm:style>
          <a:lnRef idx="3">
            <a:schemeClr val="dk1"/>
          </a:lnRef>
          <a:fillRef idx="0">
            <a:schemeClr val="dk1"/>
          </a:fillRef>
          <a:effectRef idx="2">
            <a:schemeClr val="dk1"/>
          </a:effectRef>
          <a:fontRef idx="minor">
            <a:schemeClr val="tx1"/>
          </a:fontRef>
        </dgm:style>
      </dgm:prSet>
      <dgm:spPr/>
      <dgm:t>
        <a:bodyPr/>
        <a:lstStyle/>
        <a:p>
          <a:endParaRPr lang="en-US" sz="2800" b="1" dirty="0">
            <a:solidFill>
              <a:schemeClr val="bg1"/>
            </a:solidFill>
          </a:endParaRPr>
        </a:p>
      </dgm:t>
    </dgm:pt>
    <dgm:pt modelId="{A6267196-725F-4D66-BB40-3DD8FBB57715}" type="sibTrans" cxnId="{A7D01DED-7C6E-4F19-A133-9CFBFB7E8533}">
      <dgm:prSet/>
      <dgm:spPr/>
      <dgm:t>
        <a:bodyPr/>
        <a:lstStyle/>
        <a:p>
          <a:endParaRPr lang="en-US" sz="2800" b="1" dirty="0">
            <a:solidFill>
              <a:schemeClr val="bg1"/>
            </a:solidFill>
          </a:endParaRPr>
        </a:p>
      </dgm:t>
    </dgm:pt>
    <dgm:pt modelId="{6614C6F2-DC08-4C0E-887F-359562097310}">
      <dgm:prSet custT="1"/>
      <dgm:spPr/>
      <dgm:t>
        <a:bodyPr/>
        <a:lstStyle/>
        <a:p>
          <a:r>
            <a:rPr lang="es-CL" sz="2400" b="1" dirty="0" smtClean="0">
              <a:solidFill>
                <a:schemeClr val="bg1"/>
              </a:solidFill>
            </a:rPr>
            <a:t>TESTIGO</a:t>
          </a:r>
          <a:endParaRPr lang="en-US" sz="2400" b="1" dirty="0">
            <a:solidFill>
              <a:schemeClr val="bg1"/>
            </a:solidFill>
          </a:endParaRPr>
        </a:p>
      </dgm:t>
    </dgm:pt>
    <dgm:pt modelId="{6A21F5BA-A5BF-4FB9-829F-46F3BC1661FE}" type="parTrans" cxnId="{A25DED6B-C2FC-43DE-AE3C-04607503FB28}">
      <dgm:prSet>
        <dgm:style>
          <a:lnRef idx="3">
            <a:schemeClr val="dk1"/>
          </a:lnRef>
          <a:fillRef idx="0">
            <a:schemeClr val="dk1"/>
          </a:fillRef>
          <a:effectRef idx="2">
            <a:schemeClr val="dk1"/>
          </a:effectRef>
          <a:fontRef idx="minor">
            <a:schemeClr val="tx1"/>
          </a:fontRef>
        </dgm:style>
      </dgm:prSet>
      <dgm:spPr/>
      <dgm:t>
        <a:bodyPr/>
        <a:lstStyle/>
        <a:p>
          <a:endParaRPr lang="en-US" sz="2800" b="1" dirty="0">
            <a:solidFill>
              <a:schemeClr val="bg1"/>
            </a:solidFill>
          </a:endParaRPr>
        </a:p>
      </dgm:t>
    </dgm:pt>
    <dgm:pt modelId="{5FA998D7-4808-4D61-A7BC-FEEB0ED449A7}" type="sibTrans" cxnId="{A25DED6B-C2FC-43DE-AE3C-04607503FB28}">
      <dgm:prSet/>
      <dgm:spPr/>
      <dgm:t>
        <a:bodyPr/>
        <a:lstStyle/>
        <a:p>
          <a:endParaRPr lang="en-US" sz="2800" b="1" dirty="0">
            <a:solidFill>
              <a:schemeClr val="bg1"/>
            </a:solidFill>
          </a:endParaRPr>
        </a:p>
      </dgm:t>
    </dgm:pt>
    <dgm:pt modelId="{DBBA7A1E-DF43-4FBF-BE36-1B9B9F9217C8}" type="pres">
      <dgm:prSet presAssocID="{70139D92-E2D2-4F53-A3A8-C973834CCA03}" presName="hierChild1" presStyleCnt="0">
        <dgm:presLayoutVars>
          <dgm:orgChart val="1"/>
          <dgm:chPref val="1"/>
          <dgm:dir/>
          <dgm:animOne val="branch"/>
          <dgm:animLvl val="lvl"/>
          <dgm:resizeHandles/>
        </dgm:presLayoutVars>
      </dgm:prSet>
      <dgm:spPr/>
      <dgm:t>
        <a:bodyPr/>
        <a:lstStyle/>
        <a:p>
          <a:endParaRPr lang="es-CL"/>
        </a:p>
      </dgm:t>
    </dgm:pt>
    <dgm:pt modelId="{F0446B6D-9480-43AB-9AF5-C7B8ABDD3824}" type="pres">
      <dgm:prSet presAssocID="{DF74AC46-2DC5-4E97-B111-E00E4564FD15}" presName="hierRoot1" presStyleCnt="0">
        <dgm:presLayoutVars>
          <dgm:hierBranch val="init"/>
        </dgm:presLayoutVars>
      </dgm:prSet>
      <dgm:spPr/>
    </dgm:pt>
    <dgm:pt modelId="{AF6AA1E1-2AB7-4E0E-8AD0-3FDF98152F18}" type="pres">
      <dgm:prSet presAssocID="{DF74AC46-2DC5-4E97-B111-E00E4564FD15}" presName="rootComposite1" presStyleCnt="0"/>
      <dgm:spPr/>
    </dgm:pt>
    <dgm:pt modelId="{F33EC5DE-3D1B-47FD-8242-E27D3BF466E7}" type="pres">
      <dgm:prSet presAssocID="{DF74AC46-2DC5-4E97-B111-E00E4564FD15}" presName="rootText1" presStyleLbl="node0" presStyleIdx="0" presStyleCnt="1">
        <dgm:presLayoutVars>
          <dgm:chPref val="3"/>
        </dgm:presLayoutVars>
      </dgm:prSet>
      <dgm:spPr/>
      <dgm:t>
        <a:bodyPr/>
        <a:lstStyle/>
        <a:p>
          <a:endParaRPr lang="es-CL"/>
        </a:p>
      </dgm:t>
    </dgm:pt>
    <dgm:pt modelId="{F87036C1-A9EC-466D-9D50-9733CC4B5D46}" type="pres">
      <dgm:prSet presAssocID="{DF74AC46-2DC5-4E97-B111-E00E4564FD15}" presName="rootConnector1" presStyleLbl="node1" presStyleIdx="0" presStyleCnt="0"/>
      <dgm:spPr/>
      <dgm:t>
        <a:bodyPr/>
        <a:lstStyle/>
        <a:p>
          <a:endParaRPr lang="es-CL"/>
        </a:p>
      </dgm:t>
    </dgm:pt>
    <dgm:pt modelId="{2105C11A-27B6-4759-8B45-2474CAB95ABF}" type="pres">
      <dgm:prSet presAssocID="{DF74AC46-2DC5-4E97-B111-E00E4564FD15}" presName="hierChild2" presStyleCnt="0"/>
      <dgm:spPr/>
    </dgm:pt>
    <dgm:pt modelId="{6CB2286A-2871-42BA-8F85-C820BE4DD2EF}" type="pres">
      <dgm:prSet presAssocID="{8F6017CC-C44A-4606-ABBD-5BFF4ADB8B2D}" presName="Name37" presStyleLbl="parChTrans1D2" presStyleIdx="0" presStyleCnt="2"/>
      <dgm:spPr/>
      <dgm:t>
        <a:bodyPr/>
        <a:lstStyle/>
        <a:p>
          <a:endParaRPr lang="es-CL"/>
        </a:p>
      </dgm:t>
    </dgm:pt>
    <dgm:pt modelId="{8725BE1B-8A28-42A4-8995-1E341FA8AF77}" type="pres">
      <dgm:prSet presAssocID="{120E5F8F-4D16-4972-A359-B9D15CFB7585}" presName="hierRoot2" presStyleCnt="0">
        <dgm:presLayoutVars>
          <dgm:hierBranch val="init"/>
        </dgm:presLayoutVars>
      </dgm:prSet>
      <dgm:spPr/>
    </dgm:pt>
    <dgm:pt modelId="{5D0E6274-2EB7-44DF-964F-38A31F19ECD0}" type="pres">
      <dgm:prSet presAssocID="{120E5F8F-4D16-4972-A359-B9D15CFB7585}" presName="rootComposite" presStyleCnt="0"/>
      <dgm:spPr/>
    </dgm:pt>
    <dgm:pt modelId="{5F8C02C6-BB0C-4A05-8ABB-FAD1736FAC1A}" type="pres">
      <dgm:prSet presAssocID="{120E5F8F-4D16-4972-A359-B9D15CFB7585}" presName="rootText" presStyleLbl="node2" presStyleIdx="0" presStyleCnt="2" custScaleX="142302" custLinFactNeighborX="-72731" custLinFactNeighborY="3383">
        <dgm:presLayoutVars>
          <dgm:chPref val="3"/>
        </dgm:presLayoutVars>
      </dgm:prSet>
      <dgm:spPr/>
      <dgm:t>
        <a:bodyPr/>
        <a:lstStyle/>
        <a:p>
          <a:endParaRPr lang="en-US"/>
        </a:p>
      </dgm:t>
    </dgm:pt>
    <dgm:pt modelId="{B216B6C8-E900-4A3F-BB0A-7B48516F88FC}" type="pres">
      <dgm:prSet presAssocID="{120E5F8F-4D16-4972-A359-B9D15CFB7585}" presName="rootConnector" presStyleLbl="node2" presStyleIdx="0" presStyleCnt="2"/>
      <dgm:spPr/>
      <dgm:t>
        <a:bodyPr/>
        <a:lstStyle/>
        <a:p>
          <a:endParaRPr lang="es-CL"/>
        </a:p>
      </dgm:t>
    </dgm:pt>
    <dgm:pt modelId="{741510C8-AEE0-4A31-A67B-4F9AA147EB79}" type="pres">
      <dgm:prSet presAssocID="{120E5F8F-4D16-4972-A359-B9D15CFB7585}" presName="hierChild4" presStyleCnt="0"/>
      <dgm:spPr/>
    </dgm:pt>
    <dgm:pt modelId="{2A2C03C2-C414-440B-B9D1-E76536F3DB35}" type="pres">
      <dgm:prSet presAssocID="{164D847F-5327-47ED-83F8-7D1907AD3ADB}" presName="Name37" presStyleLbl="parChTrans1D3" presStyleIdx="0" presStyleCnt="4"/>
      <dgm:spPr/>
      <dgm:t>
        <a:bodyPr/>
        <a:lstStyle/>
        <a:p>
          <a:endParaRPr lang="es-CL"/>
        </a:p>
      </dgm:t>
    </dgm:pt>
    <dgm:pt modelId="{0FD1E0C3-A4C1-4252-BEC0-DBE8473926C3}" type="pres">
      <dgm:prSet presAssocID="{D7A47DE2-3E2C-45C9-BCBD-5066FA06831A}" presName="hierRoot2" presStyleCnt="0">
        <dgm:presLayoutVars>
          <dgm:hierBranch val="init"/>
        </dgm:presLayoutVars>
      </dgm:prSet>
      <dgm:spPr/>
    </dgm:pt>
    <dgm:pt modelId="{19044C18-5F30-46D9-9C3B-94E9FEBD6E31}" type="pres">
      <dgm:prSet presAssocID="{D7A47DE2-3E2C-45C9-BCBD-5066FA06831A}" presName="rootComposite" presStyleCnt="0"/>
      <dgm:spPr/>
    </dgm:pt>
    <dgm:pt modelId="{BFE0C0E0-9CC9-4E4C-B843-97E7948BB5FB}" type="pres">
      <dgm:prSet presAssocID="{D7A47DE2-3E2C-45C9-BCBD-5066FA06831A}" presName="rootText" presStyleLbl="node3" presStyleIdx="0" presStyleCnt="4" custScaleX="80306" custLinFactNeighborX="-67737" custLinFactNeighborY="31206">
        <dgm:presLayoutVars>
          <dgm:chPref val="3"/>
        </dgm:presLayoutVars>
      </dgm:prSet>
      <dgm:spPr/>
      <dgm:t>
        <a:bodyPr/>
        <a:lstStyle/>
        <a:p>
          <a:endParaRPr lang="es-CL"/>
        </a:p>
      </dgm:t>
    </dgm:pt>
    <dgm:pt modelId="{A1B18BF2-E5B1-4208-82EF-A7012D8E19C1}" type="pres">
      <dgm:prSet presAssocID="{D7A47DE2-3E2C-45C9-BCBD-5066FA06831A}" presName="rootConnector" presStyleLbl="node3" presStyleIdx="0" presStyleCnt="4"/>
      <dgm:spPr/>
      <dgm:t>
        <a:bodyPr/>
        <a:lstStyle/>
        <a:p>
          <a:endParaRPr lang="es-CL"/>
        </a:p>
      </dgm:t>
    </dgm:pt>
    <dgm:pt modelId="{57EAF623-02CB-4CD8-B4A6-8ECE8DDE6201}" type="pres">
      <dgm:prSet presAssocID="{D7A47DE2-3E2C-45C9-BCBD-5066FA06831A}" presName="hierChild4" presStyleCnt="0"/>
      <dgm:spPr/>
    </dgm:pt>
    <dgm:pt modelId="{73D2317A-1D64-4C58-8A1B-82FD94B06E9D}" type="pres">
      <dgm:prSet presAssocID="{D7A47DE2-3E2C-45C9-BCBD-5066FA06831A}" presName="hierChild5" presStyleCnt="0"/>
      <dgm:spPr/>
    </dgm:pt>
    <dgm:pt modelId="{37476CBA-8FE6-40FC-B523-D295EAD4B34F}" type="pres">
      <dgm:prSet presAssocID="{06DE7689-C0AA-4733-B629-CE4249B55BA6}" presName="Name37" presStyleLbl="parChTrans1D3" presStyleIdx="1" presStyleCnt="4"/>
      <dgm:spPr/>
      <dgm:t>
        <a:bodyPr/>
        <a:lstStyle/>
        <a:p>
          <a:endParaRPr lang="es-CL"/>
        </a:p>
      </dgm:t>
    </dgm:pt>
    <dgm:pt modelId="{6B45D9E1-38BE-4903-8EA7-10346AE583E8}" type="pres">
      <dgm:prSet presAssocID="{0F514CD6-49D3-4144-9C93-F302A86D412C}" presName="hierRoot2" presStyleCnt="0">
        <dgm:presLayoutVars>
          <dgm:hierBranch val="init"/>
        </dgm:presLayoutVars>
      </dgm:prSet>
      <dgm:spPr/>
    </dgm:pt>
    <dgm:pt modelId="{F10FB302-A1F5-41BC-A76A-A8094F353CBB}" type="pres">
      <dgm:prSet presAssocID="{0F514CD6-49D3-4144-9C93-F302A86D412C}" presName="rootComposite" presStyleCnt="0"/>
      <dgm:spPr/>
    </dgm:pt>
    <dgm:pt modelId="{8E297B39-267D-4CCD-8443-2DBCD9A6DCB3}" type="pres">
      <dgm:prSet presAssocID="{0F514CD6-49D3-4144-9C93-F302A86D412C}" presName="rootText" presStyleLbl="node3" presStyleIdx="1" presStyleCnt="4" custLinFactNeighborX="-62655" custLinFactNeighborY="12899">
        <dgm:presLayoutVars>
          <dgm:chPref val="3"/>
        </dgm:presLayoutVars>
      </dgm:prSet>
      <dgm:spPr/>
      <dgm:t>
        <a:bodyPr/>
        <a:lstStyle/>
        <a:p>
          <a:endParaRPr lang="en-US"/>
        </a:p>
      </dgm:t>
    </dgm:pt>
    <dgm:pt modelId="{13F4B44D-0685-485D-A1F9-2C563ED34483}" type="pres">
      <dgm:prSet presAssocID="{0F514CD6-49D3-4144-9C93-F302A86D412C}" presName="rootConnector" presStyleLbl="node3" presStyleIdx="1" presStyleCnt="4"/>
      <dgm:spPr/>
      <dgm:t>
        <a:bodyPr/>
        <a:lstStyle/>
        <a:p>
          <a:endParaRPr lang="es-CL"/>
        </a:p>
      </dgm:t>
    </dgm:pt>
    <dgm:pt modelId="{36074CAC-C33F-40B9-8623-053BDC6CDBBA}" type="pres">
      <dgm:prSet presAssocID="{0F514CD6-49D3-4144-9C93-F302A86D412C}" presName="hierChild4" presStyleCnt="0"/>
      <dgm:spPr/>
    </dgm:pt>
    <dgm:pt modelId="{80B219DC-A390-4D7F-A466-571864BD013D}" type="pres">
      <dgm:prSet presAssocID="{0F514CD6-49D3-4144-9C93-F302A86D412C}" presName="hierChild5" presStyleCnt="0"/>
      <dgm:spPr/>
    </dgm:pt>
    <dgm:pt modelId="{36346FC0-F8D6-4E87-8B95-20ED8DEBEBE7}" type="pres">
      <dgm:prSet presAssocID="{120E5F8F-4D16-4972-A359-B9D15CFB7585}" presName="hierChild5" presStyleCnt="0"/>
      <dgm:spPr/>
    </dgm:pt>
    <dgm:pt modelId="{82FC6457-64A1-4BE1-99D4-65EA45DBF7B4}" type="pres">
      <dgm:prSet presAssocID="{9E9693DE-ABD2-4519-BA82-81D6C16061AE}" presName="Name37" presStyleLbl="parChTrans1D2" presStyleIdx="1" presStyleCnt="2"/>
      <dgm:spPr/>
      <dgm:t>
        <a:bodyPr/>
        <a:lstStyle/>
        <a:p>
          <a:endParaRPr lang="es-CL"/>
        </a:p>
      </dgm:t>
    </dgm:pt>
    <dgm:pt modelId="{5203FCD6-C1EB-4019-979B-94F851A8F7B3}" type="pres">
      <dgm:prSet presAssocID="{CFB54B1F-6CA4-4F20-A554-0685DFCD0003}" presName="hierRoot2" presStyleCnt="0">
        <dgm:presLayoutVars>
          <dgm:hierBranch val="init"/>
        </dgm:presLayoutVars>
      </dgm:prSet>
      <dgm:spPr/>
    </dgm:pt>
    <dgm:pt modelId="{4C50C7B1-D70C-4817-9733-57420AB518AC}" type="pres">
      <dgm:prSet presAssocID="{CFB54B1F-6CA4-4F20-A554-0685DFCD0003}" presName="rootComposite" presStyleCnt="0"/>
      <dgm:spPr/>
    </dgm:pt>
    <dgm:pt modelId="{C8197862-D191-42FC-AE96-10B6D91D0C25}" type="pres">
      <dgm:prSet presAssocID="{CFB54B1F-6CA4-4F20-A554-0685DFCD0003}" presName="rootText" presStyleLbl="node2" presStyleIdx="1" presStyleCnt="2" custScaleX="138113" custLinFactNeighborX="62473" custLinFactNeighborY="4200">
        <dgm:presLayoutVars>
          <dgm:chPref val="3"/>
        </dgm:presLayoutVars>
      </dgm:prSet>
      <dgm:spPr/>
      <dgm:t>
        <a:bodyPr/>
        <a:lstStyle/>
        <a:p>
          <a:endParaRPr lang="es-CL"/>
        </a:p>
      </dgm:t>
    </dgm:pt>
    <dgm:pt modelId="{14AA1DE7-FD8E-4911-B5A5-62BB8E27D968}" type="pres">
      <dgm:prSet presAssocID="{CFB54B1F-6CA4-4F20-A554-0685DFCD0003}" presName="rootConnector" presStyleLbl="node2" presStyleIdx="1" presStyleCnt="2"/>
      <dgm:spPr/>
      <dgm:t>
        <a:bodyPr/>
        <a:lstStyle/>
        <a:p>
          <a:endParaRPr lang="es-CL"/>
        </a:p>
      </dgm:t>
    </dgm:pt>
    <dgm:pt modelId="{74847F75-840B-4096-89B8-67F6BE787C45}" type="pres">
      <dgm:prSet presAssocID="{CFB54B1F-6CA4-4F20-A554-0685DFCD0003}" presName="hierChild4" presStyleCnt="0"/>
      <dgm:spPr/>
    </dgm:pt>
    <dgm:pt modelId="{6235441A-B903-4E66-842E-CF573F88A785}" type="pres">
      <dgm:prSet presAssocID="{0E3AB6E7-1052-4CF4-9D5D-6AEEC2646A4A}" presName="Name37" presStyleLbl="parChTrans1D3" presStyleIdx="2" presStyleCnt="4"/>
      <dgm:spPr/>
      <dgm:t>
        <a:bodyPr/>
        <a:lstStyle/>
        <a:p>
          <a:endParaRPr lang="es-CL"/>
        </a:p>
      </dgm:t>
    </dgm:pt>
    <dgm:pt modelId="{DFFE9127-9E5F-44E5-A812-2573FDC5888E}" type="pres">
      <dgm:prSet presAssocID="{C91EDA8C-63F6-4763-AA08-330D4FCCE36A}" presName="hierRoot2" presStyleCnt="0">
        <dgm:presLayoutVars>
          <dgm:hierBranch val="init"/>
        </dgm:presLayoutVars>
      </dgm:prSet>
      <dgm:spPr/>
    </dgm:pt>
    <dgm:pt modelId="{57699E66-B67C-41B5-85E4-6FA878089D6F}" type="pres">
      <dgm:prSet presAssocID="{C91EDA8C-63F6-4763-AA08-330D4FCCE36A}" presName="rootComposite" presStyleCnt="0"/>
      <dgm:spPr/>
    </dgm:pt>
    <dgm:pt modelId="{B26B8DF1-6B17-48C9-BA00-F098D1FBA3E5}" type="pres">
      <dgm:prSet presAssocID="{C91EDA8C-63F6-4763-AA08-330D4FCCE36A}" presName="rootText" presStyleLbl="node3" presStyleIdx="2" presStyleCnt="4" custScaleX="127602" custLinFactNeighborX="85416">
        <dgm:presLayoutVars>
          <dgm:chPref val="3"/>
        </dgm:presLayoutVars>
      </dgm:prSet>
      <dgm:spPr/>
      <dgm:t>
        <a:bodyPr/>
        <a:lstStyle/>
        <a:p>
          <a:endParaRPr lang="en-US"/>
        </a:p>
      </dgm:t>
    </dgm:pt>
    <dgm:pt modelId="{781E0D62-FF57-4DC6-947B-6FBB9338D5D8}" type="pres">
      <dgm:prSet presAssocID="{C91EDA8C-63F6-4763-AA08-330D4FCCE36A}" presName="rootConnector" presStyleLbl="node3" presStyleIdx="2" presStyleCnt="4"/>
      <dgm:spPr/>
      <dgm:t>
        <a:bodyPr/>
        <a:lstStyle/>
        <a:p>
          <a:endParaRPr lang="es-CL"/>
        </a:p>
      </dgm:t>
    </dgm:pt>
    <dgm:pt modelId="{01AECE15-9BCC-4732-894A-1BA54067EA5A}" type="pres">
      <dgm:prSet presAssocID="{C91EDA8C-63F6-4763-AA08-330D4FCCE36A}" presName="hierChild4" presStyleCnt="0"/>
      <dgm:spPr/>
    </dgm:pt>
    <dgm:pt modelId="{44CA509B-1C81-43ED-9C4A-0AFE119562EF}" type="pres">
      <dgm:prSet presAssocID="{C91EDA8C-63F6-4763-AA08-330D4FCCE36A}" presName="hierChild5" presStyleCnt="0"/>
      <dgm:spPr/>
    </dgm:pt>
    <dgm:pt modelId="{528E22FA-546B-49A8-AE7B-57E2233A4719}" type="pres">
      <dgm:prSet presAssocID="{6A21F5BA-A5BF-4FB9-829F-46F3BC1661FE}" presName="Name37" presStyleLbl="parChTrans1D3" presStyleIdx="3" presStyleCnt="4"/>
      <dgm:spPr/>
      <dgm:t>
        <a:bodyPr/>
        <a:lstStyle/>
        <a:p>
          <a:endParaRPr lang="es-CL"/>
        </a:p>
      </dgm:t>
    </dgm:pt>
    <dgm:pt modelId="{E1EC3BA1-B7A3-4DCD-A7E3-FC8838B0EC8F}" type="pres">
      <dgm:prSet presAssocID="{6614C6F2-DC08-4C0E-887F-359562097310}" presName="hierRoot2" presStyleCnt="0">
        <dgm:presLayoutVars>
          <dgm:hierBranch val="init"/>
        </dgm:presLayoutVars>
      </dgm:prSet>
      <dgm:spPr/>
    </dgm:pt>
    <dgm:pt modelId="{C9AFAA76-430C-43B1-B0E9-07D4076FDF61}" type="pres">
      <dgm:prSet presAssocID="{6614C6F2-DC08-4C0E-887F-359562097310}" presName="rootComposite" presStyleCnt="0"/>
      <dgm:spPr/>
    </dgm:pt>
    <dgm:pt modelId="{F5BA9144-C42A-4A5D-ABF5-059E626CF3B9}" type="pres">
      <dgm:prSet presAssocID="{6614C6F2-DC08-4C0E-887F-359562097310}" presName="rootText" presStyleLbl="node3" presStyleIdx="3" presStyleCnt="4" custLinFactNeighborX="86262" custLinFactNeighborY="-13531">
        <dgm:presLayoutVars>
          <dgm:chPref val="3"/>
        </dgm:presLayoutVars>
      </dgm:prSet>
      <dgm:spPr/>
      <dgm:t>
        <a:bodyPr/>
        <a:lstStyle/>
        <a:p>
          <a:endParaRPr lang="es-CL"/>
        </a:p>
      </dgm:t>
    </dgm:pt>
    <dgm:pt modelId="{DF18F074-F952-4CCC-AC61-E56B57E4396D}" type="pres">
      <dgm:prSet presAssocID="{6614C6F2-DC08-4C0E-887F-359562097310}" presName="rootConnector" presStyleLbl="node3" presStyleIdx="3" presStyleCnt="4"/>
      <dgm:spPr/>
      <dgm:t>
        <a:bodyPr/>
        <a:lstStyle/>
        <a:p>
          <a:endParaRPr lang="es-CL"/>
        </a:p>
      </dgm:t>
    </dgm:pt>
    <dgm:pt modelId="{A5CF479D-FA25-473F-BB81-F03E7BFB7EA1}" type="pres">
      <dgm:prSet presAssocID="{6614C6F2-DC08-4C0E-887F-359562097310}" presName="hierChild4" presStyleCnt="0"/>
      <dgm:spPr/>
    </dgm:pt>
    <dgm:pt modelId="{E17C1C9E-33E9-4896-AF27-894F4B768EEB}" type="pres">
      <dgm:prSet presAssocID="{6614C6F2-DC08-4C0E-887F-359562097310}" presName="hierChild5" presStyleCnt="0"/>
      <dgm:spPr/>
    </dgm:pt>
    <dgm:pt modelId="{9A876941-8C0B-4334-B8D2-D2B18154951E}" type="pres">
      <dgm:prSet presAssocID="{CFB54B1F-6CA4-4F20-A554-0685DFCD0003}" presName="hierChild5" presStyleCnt="0"/>
      <dgm:spPr/>
    </dgm:pt>
    <dgm:pt modelId="{3C91EE72-8C30-4C3E-BA71-C45A84A5275B}" type="pres">
      <dgm:prSet presAssocID="{DF74AC46-2DC5-4E97-B111-E00E4564FD15}" presName="hierChild3" presStyleCnt="0"/>
      <dgm:spPr/>
    </dgm:pt>
  </dgm:ptLst>
  <dgm:cxnLst>
    <dgm:cxn modelId="{8EEB5E36-8DB4-48FF-B7D7-6EF054387F19}" type="presOf" srcId="{120E5F8F-4D16-4972-A359-B9D15CFB7585}" destId="{5F8C02C6-BB0C-4A05-8ABB-FAD1736FAC1A}" srcOrd="0" destOrd="0" presId="urn:microsoft.com/office/officeart/2005/8/layout/orgChart1"/>
    <dgm:cxn modelId="{092C7B44-E018-4504-A896-9F300B9CD8CF}" type="presOf" srcId="{D7A47DE2-3E2C-45C9-BCBD-5066FA06831A}" destId="{A1B18BF2-E5B1-4208-82EF-A7012D8E19C1}" srcOrd="1" destOrd="0" presId="urn:microsoft.com/office/officeart/2005/8/layout/orgChart1"/>
    <dgm:cxn modelId="{5F6640F4-CFE7-46E8-82C5-F6FA1381E284}" type="presOf" srcId="{DF74AC46-2DC5-4E97-B111-E00E4564FD15}" destId="{F87036C1-A9EC-466D-9D50-9733CC4B5D46}" srcOrd="1" destOrd="0" presId="urn:microsoft.com/office/officeart/2005/8/layout/orgChart1"/>
    <dgm:cxn modelId="{04D5F0B9-A92D-4804-A3CB-B83621591E83}" type="presOf" srcId="{120E5F8F-4D16-4972-A359-B9D15CFB7585}" destId="{B216B6C8-E900-4A3F-BB0A-7B48516F88FC}" srcOrd="1" destOrd="0" presId="urn:microsoft.com/office/officeart/2005/8/layout/orgChart1"/>
    <dgm:cxn modelId="{57632049-2C37-4CB6-873E-00F1B9EB7815}" type="presOf" srcId="{6614C6F2-DC08-4C0E-887F-359562097310}" destId="{DF18F074-F952-4CCC-AC61-E56B57E4396D}" srcOrd="1" destOrd="0" presId="urn:microsoft.com/office/officeart/2005/8/layout/orgChart1"/>
    <dgm:cxn modelId="{1AC08071-D82C-4246-9C5F-AAA3E859FAB2}" type="presOf" srcId="{0F514CD6-49D3-4144-9C93-F302A86D412C}" destId="{8E297B39-267D-4CCD-8443-2DBCD9A6DCB3}" srcOrd="0" destOrd="0" presId="urn:microsoft.com/office/officeart/2005/8/layout/orgChart1"/>
    <dgm:cxn modelId="{A7D01DED-7C6E-4F19-A133-9CFBFB7E8533}" srcId="{CFB54B1F-6CA4-4F20-A554-0685DFCD0003}" destId="{C91EDA8C-63F6-4763-AA08-330D4FCCE36A}" srcOrd="0" destOrd="0" parTransId="{0E3AB6E7-1052-4CF4-9D5D-6AEEC2646A4A}" sibTransId="{A6267196-725F-4D66-BB40-3DD8FBB57715}"/>
    <dgm:cxn modelId="{84479DDA-6F5A-4953-B0E3-5133CD2BB383}" srcId="{120E5F8F-4D16-4972-A359-B9D15CFB7585}" destId="{0F514CD6-49D3-4144-9C93-F302A86D412C}" srcOrd="1" destOrd="0" parTransId="{06DE7689-C0AA-4733-B629-CE4249B55BA6}" sibTransId="{8BDCAB77-74A7-48FA-9CDB-13A6C34B2EC2}"/>
    <dgm:cxn modelId="{CDD5432A-7BC7-4304-B71D-5F6C5E09B193}" type="presOf" srcId="{C91EDA8C-63F6-4763-AA08-330D4FCCE36A}" destId="{781E0D62-FF57-4DC6-947B-6FBB9338D5D8}" srcOrd="1" destOrd="0" presId="urn:microsoft.com/office/officeart/2005/8/layout/orgChart1"/>
    <dgm:cxn modelId="{9E61ABF8-EDDE-41EE-91D9-00017275B01E}" type="presOf" srcId="{C91EDA8C-63F6-4763-AA08-330D4FCCE36A}" destId="{B26B8DF1-6B17-48C9-BA00-F098D1FBA3E5}" srcOrd="0" destOrd="0" presId="urn:microsoft.com/office/officeart/2005/8/layout/orgChart1"/>
    <dgm:cxn modelId="{1933B8F3-1A3E-41CB-8167-F6BD94E63E48}" type="presOf" srcId="{6614C6F2-DC08-4C0E-887F-359562097310}" destId="{F5BA9144-C42A-4A5D-ABF5-059E626CF3B9}" srcOrd="0" destOrd="0" presId="urn:microsoft.com/office/officeart/2005/8/layout/orgChart1"/>
    <dgm:cxn modelId="{374FA2D3-D0D4-4ECE-817A-5A9EFFA1CA0B}" type="presOf" srcId="{6A21F5BA-A5BF-4FB9-829F-46F3BC1661FE}" destId="{528E22FA-546B-49A8-AE7B-57E2233A4719}" srcOrd="0" destOrd="0" presId="urn:microsoft.com/office/officeart/2005/8/layout/orgChart1"/>
    <dgm:cxn modelId="{C5209F44-C19E-4EA0-8920-82DD87D881B1}" type="presOf" srcId="{D7A47DE2-3E2C-45C9-BCBD-5066FA06831A}" destId="{BFE0C0E0-9CC9-4E4C-B843-97E7948BB5FB}" srcOrd="0" destOrd="0" presId="urn:microsoft.com/office/officeart/2005/8/layout/orgChart1"/>
    <dgm:cxn modelId="{3E7216E0-AF95-471E-AAAB-951E967B1505}" type="presOf" srcId="{CFB54B1F-6CA4-4F20-A554-0685DFCD0003}" destId="{C8197862-D191-42FC-AE96-10B6D91D0C25}" srcOrd="0" destOrd="0" presId="urn:microsoft.com/office/officeart/2005/8/layout/orgChart1"/>
    <dgm:cxn modelId="{891E98E6-6C62-4C3A-AF77-92134667BA78}" type="presOf" srcId="{06DE7689-C0AA-4733-B629-CE4249B55BA6}" destId="{37476CBA-8FE6-40FC-B523-D295EAD4B34F}" srcOrd="0" destOrd="0" presId="urn:microsoft.com/office/officeart/2005/8/layout/orgChart1"/>
    <dgm:cxn modelId="{AFB4DBFB-7E43-413E-8F3A-17CB78C0D13B}" type="presOf" srcId="{164D847F-5327-47ED-83F8-7D1907AD3ADB}" destId="{2A2C03C2-C414-440B-B9D1-E76536F3DB35}" srcOrd="0" destOrd="0" presId="urn:microsoft.com/office/officeart/2005/8/layout/orgChart1"/>
    <dgm:cxn modelId="{239373C2-7A04-402B-8BD9-12E1CF260019}" type="presOf" srcId="{70139D92-E2D2-4F53-A3A8-C973834CCA03}" destId="{DBBA7A1E-DF43-4FBF-BE36-1B9B9F9217C8}" srcOrd="0" destOrd="0" presId="urn:microsoft.com/office/officeart/2005/8/layout/orgChart1"/>
    <dgm:cxn modelId="{1C5E634F-976E-4547-B173-49922C7F6DA2}" type="presOf" srcId="{DF74AC46-2DC5-4E97-B111-E00E4564FD15}" destId="{F33EC5DE-3D1B-47FD-8242-E27D3BF466E7}" srcOrd="0" destOrd="0" presId="urn:microsoft.com/office/officeart/2005/8/layout/orgChart1"/>
    <dgm:cxn modelId="{5B6CF54E-98E8-4432-8F78-F9B8393C098F}" srcId="{120E5F8F-4D16-4972-A359-B9D15CFB7585}" destId="{D7A47DE2-3E2C-45C9-BCBD-5066FA06831A}" srcOrd="0" destOrd="0" parTransId="{164D847F-5327-47ED-83F8-7D1907AD3ADB}" sibTransId="{9A4BDD48-911F-4FFB-9392-22265F6F66D0}"/>
    <dgm:cxn modelId="{E9766A04-989E-47CC-9C97-8A2605AEDE1E}" srcId="{DF74AC46-2DC5-4E97-B111-E00E4564FD15}" destId="{120E5F8F-4D16-4972-A359-B9D15CFB7585}" srcOrd="0" destOrd="0" parTransId="{8F6017CC-C44A-4606-ABBD-5BFF4ADB8B2D}" sibTransId="{EF0BC542-23A7-4FF1-A180-CF57A9F37058}"/>
    <dgm:cxn modelId="{2AD7996D-A220-4486-87EF-9E60B6D471F4}" type="presOf" srcId="{0F514CD6-49D3-4144-9C93-F302A86D412C}" destId="{13F4B44D-0685-485D-A1F9-2C563ED34483}" srcOrd="1" destOrd="0" presId="urn:microsoft.com/office/officeart/2005/8/layout/orgChart1"/>
    <dgm:cxn modelId="{1F068855-DDF3-48E7-B598-E7337C8051DB}" srcId="{70139D92-E2D2-4F53-A3A8-C973834CCA03}" destId="{DF74AC46-2DC5-4E97-B111-E00E4564FD15}" srcOrd="0" destOrd="0" parTransId="{CBE24490-1F34-4D80-B0E8-9610DFD85BAC}" sibTransId="{3D8BB876-5237-4B0A-9DF4-624572A9928D}"/>
    <dgm:cxn modelId="{A253DCA4-5833-42A8-A452-B52B0BB0EF92}" type="presOf" srcId="{8F6017CC-C44A-4606-ABBD-5BFF4ADB8B2D}" destId="{6CB2286A-2871-42BA-8F85-C820BE4DD2EF}" srcOrd="0" destOrd="0" presId="urn:microsoft.com/office/officeart/2005/8/layout/orgChart1"/>
    <dgm:cxn modelId="{A25DED6B-C2FC-43DE-AE3C-04607503FB28}" srcId="{CFB54B1F-6CA4-4F20-A554-0685DFCD0003}" destId="{6614C6F2-DC08-4C0E-887F-359562097310}" srcOrd="1" destOrd="0" parTransId="{6A21F5BA-A5BF-4FB9-829F-46F3BC1661FE}" sibTransId="{5FA998D7-4808-4D61-A7BC-FEEB0ED449A7}"/>
    <dgm:cxn modelId="{E4B7DCC4-89FE-49FA-93C1-AC0D61B56929}" type="presOf" srcId="{0E3AB6E7-1052-4CF4-9D5D-6AEEC2646A4A}" destId="{6235441A-B903-4E66-842E-CF573F88A785}" srcOrd="0" destOrd="0" presId="urn:microsoft.com/office/officeart/2005/8/layout/orgChart1"/>
    <dgm:cxn modelId="{EC509ED0-73E4-4A70-974E-1B95E07AB5D1}" type="presOf" srcId="{9E9693DE-ABD2-4519-BA82-81D6C16061AE}" destId="{82FC6457-64A1-4BE1-99D4-65EA45DBF7B4}" srcOrd="0" destOrd="0" presId="urn:microsoft.com/office/officeart/2005/8/layout/orgChart1"/>
    <dgm:cxn modelId="{38779D30-DE46-4E4C-B308-111FC41E0D1E}" srcId="{DF74AC46-2DC5-4E97-B111-E00E4564FD15}" destId="{CFB54B1F-6CA4-4F20-A554-0685DFCD0003}" srcOrd="1" destOrd="0" parTransId="{9E9693DE-ABD2-4519-BA82-81D6C16061AE}" sibTransId="{B8D45E63-93E2-4B19-B9CB-9BF1CDBE24FF}"/>
    <dgm:cxn modelId="{DD746002-A4D5-425A-910B-7EAD6A34A31F}" type="presOf" srcId="{CFB54B1F-6CA4-4F20-A554-0685DFCD0003}" destId="{14AA1DE7-FD8E-4911-B5A5-62BB8E27D968}" srcOrd="1" destOrd="0" presId="urn:microsoft.com/office/officeart/2005/8/layout/orgChart1"/>
    <dgm:cxn modelId="{AD2C9AF9-942D-42AB-90DB-A3B6DD87C792}" type="presParOf" srcId="{DBBA7A1E-DF43-4FBF-BE36-1B9B9F9217C8}" destId="{F0446B6D-9480-43AB-9AF5-C7B8ABDD3824}" srcOrd="0" destOrd="0" presId="urn:microsoft.com/office/officeart/2005/8/layout/orgChart1"/>
    <dgm:cxn modelId="{7F9152D1-F38F-47F7-81D3-E76900E0ADC1}" type="presParOf" srcId="{F0446B6D-9480-43AB-9AF5-C7B8ABDD3824}" destId="{AF6AA1E1-2AB7-4E0E-8AD0-3FDF98152F18}" srcOrd="0" destOrd="0" presId="urn:microsoft.com/office/officeart/2005/8/layout/orgChart1"/>
    <dgm:cxn modelId="{4B4C62A6-FDB2-438D-9BD5-5F3162DD92EA}" type="presParOf" srcId="{AF6AA1E1-2AB7-4E0E-8AD0-3FDF98152F18}" destId="{F33EC5DE-3D1B-47FD-8242-E27D3BF466E7}" srcOrd="0" destOrd="0" presId="urn:microsoft.com/office/officeart/2005/8/layout/orgChart1"/>
    <dgm:cxn modelId="{E60ECBAF-FB5F-443C-B995-6D753BD96609}" type="presParOf" srcId="{AF6AA1E1-2AB7-4E0E-8AD0-3FDF98152F18}" destId="{F87036C1-A9EC-466D-9D50-9733CC4B5D46}" srcOrd="1" destOrd="0" presId="urn:microsoft.com/office/officeart/2005/8/layout/orgChart1"/>
    <dgm:cxn modelId="{80DBF60E-14D3-4045-BB34-A6D06FA7964C}" type="presParOf" srcId="{F0446B6D-9480-43AB-9AF5-C7B8ABDD3824}" destId="{2105C11A-27B6-4759-8B45-2474CAB95ABF}" srcOrd="1" destOrd="0" presId="urn:microsoft.com/office/officeart/2005/8/layout/orgChart1"/>
    <dgm:cxn modelId="{1F271718-454F-4F41-80C6-C27B7ABB13D9}" type="presParOf" srcId="{2105C11A-27B6-4759-8B45-2474CAB95ABF}" destId="{6CB2286A-2871-42BA-8F85-C820BE4DD2EF}" srcOrd="0" destOrd="0" presId="urn:microsoft.com/office/officeart/2005/8/layout/orgChart1"/>
    <dgm:cxn modelId="{8C2AF91D-C6D2-45A5-877E-5701234D6483}" type="presParOf" srcId="{2105C11A-27B6-4759-8B45-2474CAB95ABF}" destId="{8725BE1B-8A28-42A4-8995-1E341FA8AF77}" srcOrd="1" destOrd="0" presId="urn:microsoft.com/office/officeart/2005/8/layout/orgChart1"/>
    <dgm:cxn modelId="{131E0BDC-8F12-418F-9ABF-1CABD08C8009}" type="presParOf" srcId="{8725BE1B-8A28-42A4-8995-1E341FA8AF77}" destId="{5D0E6274-2EB7-44DF-964F-38A31F19ECD0}" srcOrd="0" destOrd="0" presId="urn:microsoft.com/office/officeart/2005/8/layout/orgChart1"/>
    <dgm:cxn modelId="{715B5B51-032B-41E6-9D12-B97E34F2C98F}" type="presParOf" srcId="{5D0E6274-2EB7-44DF-964F-38A31F19ECD0}" destId="{5F8C02C6-BB0C-4A05-8ABB-FAD1736FAC1A}" srcOrd="0" destOrd="0" presId="urn:microsoft.com/office/officeart/2005/8/layout/orgChart1"/>
    <dgm:cxn modelId="{CA9C7574-E416-450E-AF75-D5700DA42F0A}" type="presParOf" srcId="{5D0E6274-2EB7-44DF-964F-38A31F19ECD0}" destId="{B216B6C8-E900-4A3F-BB0A-7B48516F88FC}" srcOrd="1" destOrd="0" presId="urn:microsoft.com/office/officeart/2005/8/layout/orgChart1"/>
    <dgm:cxn modelId="{8164CD9C-05A5-4B41-9B94-FEF795CABAF1}" type="presParOf" srcId="{8725BE1B-8A28-42A4-8995-1E341FA8AF77}" destId="{741510C8-AEE0-4A31-A67B-4F9AA147EB79}" srcOrd="1" destOrd="0" presId="urn:microsoft.com/office/officeart/2005/8/layout/orgChart1"/>
    <dgm:cxn modelId="{121655BB-8B6C-4F95-BBBE-70F1518AF40D}" type="presParOf" srcId="{741510C8-AEE0-4A31-A67B-4F9AA147EB79}" destId="{2A2C03C2-C414-440B-B9D1-E76536F3DB35}" srcOrd="0" destOrd="0" presId="urn:microsoft.com/office/officeart/2005/8/layout/orgChart1"/>
    <dgm:cxn modelId="{A8D44ACA-82FA-4A31-A2DD-1FCEF186F051}" type="presParOf" srcId="{741510C8-AEE0-4A31-A67B-4F9AA147EB79}" destId="{0FD1E0C3-A4C1-4252-BEC0-DBE8473926C3}" srcOrd="1" destOrd="0" presId="urn:microsoft.com/office/officeart/2005/8/layout/orgChart1"/>
    <dgm:cxn modelId="{89720C71-E386-46BB-AD7A-4989561701B3}" type="presParOf" srcId="{0FD1E0C3-A4C1-4252-BEC0-DBE8473926C3}" destId="{19044C18-5F30-46D9-9C3B-94E9FEBD6E31}" srcOrd="0" destOrd="0" presId="urn:microsoft.com/office/officeart/2005/8/layout/orgChart1"/>
    <dgm:cxn modelId="{06F8B1BB-B608-4A20-B06D-873A9D660D41}" type="presParOf" srcId="{19044C18-5F30-46D9-9C3B-94E9FEBD6E31}" destId="{BFE0C0E0-9CC9-4E4C-B843-97E7948BB5FB}" srcOrd="0" destOrd="0" presId="urn:microsoft.com/office/officeart/2005/8/layout/orgChart1"/>
    <dgm:cxn modelId="{67A51FFD-DDFF-4F77-B24D-1875A173DCC3}" type="presParOf" srcId="{19044C18-5F30-46D9-9C3B-94E9FEBD6E31}" destId="{A1B18BF2-E5B1-4208-82EF-A7012D8E19C1}" srcOrd="1" destOrd="0" presId="urn:microsoft.com/office/officeart/2005/8/layout/orgChart1"/>
    <dgm:cxn modelId="{D4C598BF-02D4-4E0C-8741-257FA8D51011}" type="presParOf" srcId="{0FD1E0C3-A4C1-4252-BEC0-DBE8473926C3}" destId="{57EAF623-02CB-4CD8-B4A6-8ECE8DDE6201}" srcOrd="1" destOrd="0" presId="urn:microsoft.com/office/officeart/2005/8/layout/orgChart1"/>
    <dgm:cxn modelId="{C86A2928-3C1D-4E1C-8CE9-F7EB216AAD5C}" type="presParOf" srcId="{0FD1E0C3-A4C1-4252-BEC0-DBE8473926C3}" destId="{73D2317A-1D64-4C58-8A1B-82FD94B06E9D}" srcOrd="2" destOrd="0" presId="urn:microsoft.com/office/officeart/2005/8/layout/orgChart1"/>
    <dgm:cxn modelId="{E2999FD3-EEB8-47CD-8973-3BC9CF880083}" type="presParOf" srcId="{741510C8-AEE0-4A31-A67B-4F9AA147EB79}" destId="{37476CBA-8FE6-40FC-B523-D295EAD4B34F}" srcOrd="2" destOrd="0" presId="urn:microsoft.com/office/officeart/2005/8/layout/orgChart1"/>
    <dgm:cxn modelId="{D04AE9D3-125A-4E62-9E48-F234718373E6}" type="presParOf" srcId="{741510C8-AEE0-4A31-A67B-4F9AA147EB79}" destId="{6B45D9E1-38BE-4903-8EA7-10346AE583E8}" srcOrd="3" destOrd="0" presId="urn:microsoft.com/office/officeart/2005/8/layout/orgChart1"/>
    <dgm:cxn modelId="{2561EFC2-E7BC-4672-B8D4-5CE19E726EAF}" type="presParOf" srcId="{6B45D9E1-38BE-4903-8EA7-10346AE583E8}" destId="{F10FB302-A1F5-41BC-A76A-A8094F353CBB}" srcOrd="0" destOrd="0" presId="urn:microsoft.com/office/officeart/2005/8/layout/orgChart1"/>
    <dgm:cxn modelId="{324A8086-6E24-4A46-8913-70855DE6DBD3}" type="presParOf" srcId="{F10FB302-A1F5-41BC-A76A-A8094F353CBB}" destId="{8E297B39-267D-4CCD-8443-2DBCD9A6DCB3}" srcOrd="0" destOrd="0" presId="urn:microsoft.com/office/officeart/2005/8/layout/orgChart1"/>
    <dgm:cxn modelId="{7E2E3775-8FAA-439A-A98A-48066044DDD9}" type="presParOf" srcId="{F10FB302-A1F5-41BC-A76A-A8094F353CBB}" destId="{13F4B44D-0685-485D-A1F9-2C563ED34483}" srcOrd="1" destOrd="0" presId="urn:microsoft.com/office/officeart/2005/8/layout/orgChart1"/>
    <dgm:cxn modelId="{2416747B-DD95-49C5-973B-B0B513DDA8E2}" type="presParOf" srcId="{6B45D9E1-38BE-4903-8EA7-10346AE583E8}" destId="{36074CAC-C33F-40B9-8623-053BDC6CDBBA}" srcOrd="1" destOrd="0" presId="urn:microsoft.com/office/officeart/2005/8/layout/orgChart1"/>
    <dgm:cxn modelId="{7792A1EB-9340-45EA-A5CE-A7C468670C19}" type="presParOf" srcId="{6B45D9E1-38BE-4903-8EA7-10346AE583E8}" destId="{80B219DC-A390-4D7F-A466-571864BD013D}" srcOrd="2" destOrd="0" presId="urn:microsoft.com/office/officeart/2005/8/layout/orgChart1"/>
    <dgm:cxn modelId="{DD1E337D-D097-4268-9799-31FB16E14E2D}" type="presParOf" srcId="{8725BE1B-8A28-42A4-8995-1E341FA8AF77}" destId="{36346FC0-F8D6-4E87-8B95-20ED8DEBEBE7}" srcOrd="2" destOrd="0" presId="urn:microsoft.com/office/officeart/2005/8/layout/orgChart1"/>
    <dgm:cxn modelId="{A383929B-CE39-4E41-B369-1580D884BE1C}" type="presParOf" srcId="{2105C11A-27B6-4759-8B45-2474CAB95ABF}" destId="{82FC6457-64A1-4BE1-99D4-65EA45DBF7B4}" srcOrd="2" destOrd="0" presId="urn:microsoft.com/office/officeart/2005/8/layout/orgChart1"/>
    <dgm:cxn modelId="{ED5F5B14-CF0E-4305-A7F6-188CF1F24410}" type="presParOf" srcId="{2105C11A-27B6-4759-8B45-2474CAB95ABF}" destId="{5203FCD6-C1EB-4019-979B-94F851A8F7B3}" srcOrd="3" destOrd="0" presId="urn:microsoft.com/office/officeart/2005/8/layout/orgChart1"/>
    <dgm:cxn modelId="{1ECF523C-CEF2-4830-A178-8365C48591AD}" type="presParOf" srcId="{5203FCD6-C1EB-4019-979B-94F851A8F7B3}" destId="{4C50C7B1-D70C-4817-9733-57420AB518AC}" srcOrd="0" destOrd="0" presId="urn:microsoft.com/office/officeart/2005/8/layout/orgChart1"/>
    <dgm:cxn modelId="{1C7AF526-431C-4320-B932-706AC230D558}" type="presParOf" srcId="{4C50C7B1-D70C-4817-9733-57420AB518AC}" destId="{C8197862-D191-42FC-AE96-10B6D91D0C25}" srcOrd="0" destOrd="0" presId="urn:microsoft.com/office/officeart/2005/8/layout/orgChart1"/>
    <dgm:cxn modelId="{DB2EBE25-0B0F-48BD-BA46-E50DF0D32BAC}" type="presParOf" srcId="{4C50C7B1-D70C-4817-9733-57420AB518AC}" destId="{14AA1DE7-FD8E-4911-B5A5-62BB8E27D968}" srcOrd="1" destOrd="0" presId="urn:microsoft.com/office/officeart/2005/8/layout/orgChart1"/>
    <dgm:cxn modelId="{549263DD-9B88-470B-914E-EE63EB9F969A}" type="presParOf" srcId="{5203FCD6-C1EB-4019-979B-94F851A8F7B3}" destId="{74847F75-840B-4096-89B8-67F6BE787C45}" srcOrd="1" destOrd="0" presId="urn:microsoft.com/office/officeart/2005/8/layout/orgChart1"/>
    <dgm:cxn modelId="{FF65A43B-E52F-4016-90AA-04B4E8E26F40}" type="presParOf" srcId="{74847F75-840B-4096-89B8-67F6BE787C45}" destId="{6235441A-B903-4E66-842E-CF573F88A785}" srcOrd="0" destOrd="0" presId="urn:microsoft.com/office/officeart/2005/8/layout/orgChart1"/>
    <dgm:cxn modelId="{819347FE-A393-41AF-AC88-9E7421163F68}" type="presParOf" srcId="{74847F75-840B-4096-89B8-67F6BE787C45}" destId="{DFFE9127-9E5F-44E5-A812-2573FDC5888E}" srcOrd="1" destOrd="0" presId="urn:microsoft.com/office/officeart/2005/8/layout/orgChart1"/>
    <dgm:cxn modelId="{5978F380-7834-41BB-B543-81BE1612B7B3}" type="presParOf" srcId="{DFFE9127-9E5F-44E5-A812-2573FDC5888E}" destId="{57699E66-B67C-41B5-85E4-6FA878089D6F}" srcOrd="0" destOrd="0" presId="urn:microsoft.com/office/officeart/2005/8/layout/orgChart1"/>
    <dgm:cxn modelId="{3F122A1A-9533-4893-ABA3-3C70DDAC71CD}" type="presParOf" srcId="{57699E66-B67C-41B5-85E4-6FA878089D6F}" destId="{B26B8DF1-6B17-48C9-BA00-F098D1FBA3E5}" srcOrd="0" destOrd="0" presId="urn:microsoft.com/office/officeart/2005/8/layout/orgChart1"/>
    <dgm:cxn modelId="{CBD4389D-D1EB-4579-A854-2268E7C62DF1}" type="presParOf" srcId="{57699E66-B67C-41B5-85E4-6FA878089D6F}" destId="{781E0D62-FF57-4DC6-947B-6FBB9338D5D8}" srcOrd="1" destOrd="0" presId="urn:microsoft.com/office/officeart/2005/8/layout/orgChart1"/>
    <dgm:cxn modelId="{EC5A95D9-9467-4416-96AE-46C432922684}" type="presParOf" srcId="{DFFE9127-9E5F-44E5-A812-2573FDC5888E}" destId="{01AECE15-9BCC-4732-894A-1BA54067EA5A}" srcOrd="1" destOrd="0" presId="urn:microsoft.com/office/officeart/2005/8/layout/orgChart1"/>
    <dgm:cxn modelId="{AA5405CE-F240-4EE7-B881-BCF79EE9D27F}" type="presParOf" srcId="{DFFE9127-9E5F-44E5-A812-2573FDC5888E}" destId="{44CA509B-1C81-43ED-9C4A-0AFE119562EF}" srcOrd="2" destOrd="0" presId="urn:microsoft.com/office/officeart/2005/8/layout/orgChart1"/>
    <dgm:cxn modelId="{E278C741-C6C8-4721-8CCE-46214926D934}" type="presParOf" srcId="{74847F75-840B-4096-89B8-67F6BE787C45}" destId="{528E22FA-546B-49A8-AE7B-57E2233A4719}" srcOrd="2" destOrd="0" presId="urn:microsoft.com/office/officeart/2005/8/layout/orgChart1"/>
    <dgm:cxn modelId="{BB74F532-6628-4FC3-82EB-DCE20884713C}" type="presParOf" srcId="{74847F75-840B-4096-89B8-67F6BE787C45}" destId="{E1EC3BA1-B7A3-4DCD-A7E3-FC8838B0EC8F}" srcOrd="3" destOrd="0" presId="urn:microsoft.com/office/officeart/2005/8/layout/orgChart1"/>
    <dgm:cxn modelId="{C5E0B11C-CE57-4E18-A168-927C8BCB8624}" type="presParOf" srcId="{E1EC3BA1-B7A3-4DCD-A7E3-FC8838B0EC8F}" destId="{C9AFAA76-430C-43B1-B0E9-07D4076FDF61}" srcOrd="0" destOrd="0" presId="urn:microsoft.com/office/officeart/2005/8/layout/orgChart1"/>
    <dgm:cxn modelId="{2AB12366-628B-4A06-8A05-F64871BC8048}" type="presParOf" srcId="{C9AFAA76-430C-43B1-B0E9-07D4076FDF61}" destId="{F5BA9144-C42A-4A5D-ABF5-059E626CF3B9}" srcOrd="0" destOrd="0" presId="urn:microsoft.com/office/officeart/2005/8/layout/orgChart1"/>
    <dgm:cxn modelId="{8318CB09-7023-4051-8651-6CD6B14CFC79}" type="presParOf" srcId="{C9AFAA76-430C-43B1-B0E9-07D4076FDF61}" destId="{DF18F074-F952-4CCC-AC61-E56B57E4396D}" srcOrd="1" destOrd="0" presId="urn:microsoft.com/office/officeart/2005/8/layout/orgChart1"/>
    <dgm:cxn modelId="{631F490A-52A4-42FC-BFB8-828CD4BDACAB}" type="presParOf" srcId="{E1EC3BA1-B7A3-4DCD-A7E3-FC8838B0EC8F}" destId="{A5CF479D-FA25-473F-BB81-F03E7BFB7EA1}" srcOrd="1" destOrd="0" presId="urn:microsoft.com/office/officeart/2005/8/layout/orgChart1"/>
    <dgm:cxn modelId="{7CF2BAB4-0628-4065-8529-E232E60555A4}" type="presParOf" srcId="{E1EC3BA1-B7A3-4DCD-A7E3-FC8838B0EC8F}" destId="{E17C1C9E-33E9-4896-AF27-894F4B768EEB}" srcOrd="2" destOrd="0" presId="urn:microsoft.com/office/officeart/2005/8/layout/orgChart1"/>
    <dgm:cxn modelId="{2F640912-D465-4F7D-A522-FE2E4339E98E}" type="presParOf" srcId="{5203FCD6-C1EB-4019-979B-94F851A8F7B3}" destId="{9A876941-8C0B-4334-B8D2-D2B18154951E}" srcOrd="2" destOrd="0" presId="urn:microsoft.com/office/officeart/2005/8/layout/orgChart1"/>
    <dgm:cxn modelId="{410967BC-E318-4BF8-9C16-43FB8B4D1486}" type="presParOf" srcId="{F0446B6D-9480-43AB-9AF5-C7B8ABDD3824}" destId="{3C91EE72-8C30-4C3E-BA71-C45A84A5275B}" srcOrd="2" destOrd="0" presId="urn:microsoft.com/office/officeart/2005/8/layout/orgChart1"/>
  </dgm:cxnLst>
  <dgm:bg>
    <a:solidFill>
      <a:schemeClr val="accent1">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E22FA-546B-49A8-AE7B-57E2233A4719}">
      <dsp:nvSpPr>
        <dsp:cNvPr id="0" name=""/>
        <dsp:cNvSpPr/>
      </dsp:nvSpPr>
      <dsp:spPr>
        <a:xfrm>
          <a:off x="7556574" y="2989437"/>
          <a:ext cx="1080479" cy="2625203"/>
        </a:xfrm>
        <a:custGeom>
          <a:avLst/>
          <a:gdLst/>
          <a:ahLst/>
          <a:cxnLst/>
          <a:rect l="0" t="0" r="0" b="0"/>
          <a:pathLst>
            <a:path>
              <a:moveTo>
                <a:pt x="0" y="0"/>
              </a:moveTo>
              <a:lnTo>
                <a:pt x="0" y="2625203"/>
              </a:lnTo>
              <a:lnTo>
                <a:pt x="1080479" y="2625203"/>
              </a:lnTo>
            </a:path>
          </a:pathLst>
        </a:custGeom>
        <a:noFill/>
        <a:ln w="25400" cap="rnd" cmpd="sng" algn="ctr">
          <a:solidFill>
            <a:schemeClr val="dk1"/>
          </a:solidFill>
          <a:prstDash val="solid"/>
        </a:ln>
        <a:effectLst>
          <a:outerShdw blurRad="50800" dist="381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6235441A-B903-4E66-842E-CF573F88A785}">
      <dsp:nvSpPr>
        <dsp:cNvPr id="0" name=""/>
        <dsp:cNvSpPr/>
      </dsp:nvSpPr>
      <dsp:spPr>
        <a:xfrm>
          <a:off x="7556574" y="2989437"/>
          <a:ext cx="726369" cy="1065769"/>
        </a:xfrm>
        <a:custGeom>
          <a:avLst/>
          <a:gdLst/>
          <a:ahLst/>
          <a:cxnLst/>
          <a:rect l="0" t="0" r="0" b="0"/>
          <a:pathLst>
            <a:path>
              <a:moveTo>
                <a:pt x="0" y="0"/>
              </a:moveTo>
              <a:lnTo>
                <a:pt x="0" y="1065769"/>
              </a:lnTo>
              <a:lnTo>
                <a:pt x="726369" y="1065769"/>
              </a:lnTo>
            </a:path>
          </a:pathLst>
        </a:custGeom>
        <a:noFill/>
        <a:ln w="25400" cap="rnd" cmpd="sng" algn="ctr">
          <a:solidFill>
            <a:schemeClr val="dk1"/>
          </a:solidFill>
          <a:prstDash val="solid"/>
        </a:ln>
        <a:effectLst>
          <a:outerShdw blurRad="50800" dist="381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82FC6457-64A1-4BE1-99D4-65EA45DBF7B4}">
      <dsp:nvSpPr>
        <dsp:cNvPr id="0" name=""/>
        <dsp:cNvSpPr/>
      </dsp:nvSpPr>
      <dsp:spPr>
        <a:xfrm>
          <a:off x="5398845" y="1214774"/>
          <a:ext cx="3498927" cy="560803"/>
        </a:xfrm>
        <a:custGeom>
          <a:avLst/>
          <a:gdLst/>
          <a:ahLst/>
          <a:cxnLst/>
          <a:rect l="0" t="0" r="0" b="0"/>
          <a:pathLst>
            <a:path>
              <a:moveTo>
                <a:pt x="0" y="0"/>
              </a:moveTo>
              <a:lnTo>
                <a:pt x="0" y="305892"/>
              </a:lnTo>
              <a:lnTo>
                <a:pt x="3498927" y="305892"/>
              </a:lnTo>
              <a:lnTo>
                <a:pt x="3498927" y="560803"/>
              </a:lnTo>
            </a:path>
          </a:pathLst>
        </a:custGeom>
        <a:noFill/>
        <a:ln w="25400" cap="rnd" cmpd="sng" algn="ctr">
          <a:solidFill>
            <a:schemeClr val="dk1"/>
          </a:solidFill>
          <a:prstDash val="solid"/>
        </a:ln>
        <a:effectLst>
          <a:outerShdw blurRad="50800" dist="381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37476CBA-8FE6-40FC-B523-D295EAD4B34F}">
      <dsp:nvSpPr>
        <dsp:cNvPr id="0" name=""/>
        <dsp:cNvSpPr/>
      </dsp:nvSpPr>
      <dsp:spPr>
        <a:xfrm>
          <a:off x="345469" y="2979520"/>
          <a:ext cx="737205" cy="2800281"/>
        </a:xfrm>
        <a:custGeom>
          <a:avLst/>
          <a:gdLst/>
          <a:ahLst/>
          <a:cxnLst/>
          <a:rect l="0" t="0" r="0" b="0"/>
          <a:pathLst>
            <a:path>
              <a:moveTo>
                <a:pt x="0" y="0"/>
              </a:moveTo>
              <a:lnTo>
                <a:pt x="0" y="2800281"/>
              </a:lnTo>
              <a:lnTo>
                <a:pt x="737205" y="2800281"/>
              </a:lnTo>
            </a:path>
          </a:pathLst>
        </a:custGeom>
        <a:noFill/>
        <a:ln w="25400" cap="rnd" cmpd="sng" algn="ctr">
          <a:solidFill>
            <a:schemeClr val="dk1"/>
          </a:solidFill>
          <a:prstDash val="solid"/>
        </a:ln>
        <a:effectLst>
          <a:outerShdw blurRad="50800" dist="381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2A2C03C2-C414-440B-B9D1-E76536F3DB35}">
      <dsp:nvSpPr>
        <dsp:cNvPr id="0" name=""/>
        <dsp:cNvSpPr/>
      </dsp:nvSpPr>
      <dsp:spPr>
        <a:xfrm>
          <a:off x="345469" y="2979520"/>
          <a:ext cx="613828" cy="1454483"/>
        </a:xfrm>
        <a:custGeom>
          <a:avLst/>
          <a:gdLst/>
          <a:ahLst/>
          <a:cxnLst/>
          <a:rect l="0" t="0" r="0" b="0"/>
          <a:pathLst>
            <a:path>
              <a:moveTo>
                <a:pt x="0" y="0"/>
              </a:moveTo>
              <a:lnTo>
                <a:pt x="0" y="1454483"/>
              </a:lnTo>
              <a:lnTo>
                <a:pt x="613828" y="1454483"/>
              </a:lnTo>
            </a:path>
          </a:pathLst>
        </a:custGeom>
        <a:noFill/>
        <a:ln w="25400" cap="rnd" cmpd="sng" algn="ctr">
          <a:solidFill>
            <a:schemeClr val="dk1"/>
          </a:solidFill>
          <a:prstDash val="solid"/>
        </a:ln>
        <a:effectLst>
          <a:outerShdw blurRad="50800" dist="381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6CB2286A-2871-42BA-8F85-C820BE4DD2EF}">
      <dsp:nvSpPr>
        <dsp:cNvPr id="0" name=""/>
        <dsp:cNvSpPr/>
      </dsp:nvSpPr>
      <dsp:spPr>
        <a:xfrm>
          <a:off x="1727347" y="1214774"/>
          <a:ext cx="3671498" cy="550886"/>
        </a:xfrm>
        <a:custGeom>
          <a:avLst/>
          <a:gdLst/>
          <a:ahLst/>
          <a:cxnLst/>
          <a:rect l="0" t="0" r="0" b="0"/>
          <a:pathLst>
            <a:path>
              <a:moveTo>
                <a:pt x="3671498" y="0"/>
              </a:moveTo>
              <a:lnTo>
                <a:pt x="3671498" y="295975"/>
              </a:lnTo>
              <a:lnTo>
                <a:pt x="0" y="295975"/>
              </a:lnTo>
              <a:lnTo>
                <a:pt x="0" y="550886"/>
              </a:lnTo>
            </a:path>
          </a:pathLst>
        </a:custGeom>
        <a:noFill/>
        <a:ln w="25400" cap="rnd" cmpd="sng" algn="ctr">
          <a:solidFill>
            <a:schemeClr val="dk1"/>
          </a:solidFill>
          <a:prstDash val="solid"/>
        </a:ln>
        <a:effectLst>
          <a:outerShdw blurRad="50800" dist="381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sp>
    <dsp:sp modelId="{F33EC5DE-3D1B-47FD-8242-E27D3BF466E7}">
      <dsp:nvSpPr>
        <dsp:cNvPr id="0" name=""/>
        <dsp:cNvSpPr/>
      </dsp:nvSpPr>
      <dsp:spPr>
        <a:xfrm>
          <a:off x="4184985" y="914"/>
          <a:ext cx="2427720" cy="1213860"/>
        </a:xfrm>
        <a:prstGeom prst="rect">
          <a:avLst/>
        </a:prstGeom>
        <a:gradFill rotWithShape="0">
          <a:gsLst>
            <a:gs pos="0">
              <a:schemeClr val="accent1">
                <a:shade val="60000"/>
                <a:hueOff val="0"/>
                <a:satOff val="0"/>
                <a:lumOff val="0"/>
                <a:alphaOff val="0"/>
                <a:tint val="98000"/>
                <a:lumMod val="100000"/>
              </a:schemeClr>
            </a:gs>
            <a:gs pos="100000">
              <a:schemeClr val="accent1">
                <a:shade val="60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NARRADOR</a:t>
          </a:r>
          <a:endParaRPr lang="en-US" sz="2400" b="1" kern="1200" dirty="0">
            <a:solidFill>
              <a:schemeClr val="bg1"/>
            </a:solidFill>
          </a:endParaRPr>
        </a:p>
      </dsp:txBody>
      <dsp:txXfrm>
        <a:off x="4184985" y="914"/>
        <a:ext cx="2427720" cy="1213860"/>
      </dsp:txXfrm>
    </dsp:sp>
    <dsp:sp modelId="{5F8C02C6-BB0C-4A05-8ABB-FAD1736FAC1A}">
      <dsp:nvSpPr>
        <dsp:cNvPr id="0" name=""/>
        <dsp:cNvSpPr/>
      </dsp:nvSpPr>
      <dsp:spPr>
        <a:xfrm>
          <a:off x="0" y="1765660"/>
          <a:ext cx="3454694" cy="1213860"/>
        </a:xfrm>
        <a:prstGeom prst="rect">
          <a:avLst/>
        </a:prstGeom>
        <a:gradFill rotWithShape="0">
          <a:gsLst>
            <a:gs pos="0">
              <a:schemeClr val="accent1">
                <a:shade val="80000"/>
                <a:hueOff val="0"/>
                <a:satOff val="0"/>
                <a:lumOff val="0"/>
                <a:alphaOff val="0"/>
                <a:tint val="98000"/>
                <a:lumMod val="100000"/>
              </a:schemeClr>
            </a:gs>
            <a:gs pos="100000">
              <a:schemeClr val="accent1">
                <a:shade val="80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HETERODIEGÉTICO</a:t>
          </a:r>
          <a:endParaRPr lang="en-US" sz="2400" b="1" kern="1200" dirty="0">
            <a:solidFill>
              <a:schemeClr val="bg1"/>
            </a:solidFill>
          </a:endParaRPr>
        </a:p>
      </dsp:txBody>
      <dsp:txXfrm>
        <a:off x="0" y="1765660"/>
        <a:ext cx="3454694" cy="1213860"/>
      </dsp:txXfrm>
    </dsp:sp>
    <dsp:sp modelId="{BFE0C0E0-9CC9-4E4C-B843-97E7948BB5FB}">
      <dsp:nvSpPr>
        <dsp:cNvPr id="0" name=""/>
        <dsp:cNvSpPr/>
      </dsp:nvSpPr>
      <dsp:spPr>
        <a:xfrm>
          <a:off x="959298" y="3827073"/>
          <a:ext cx="1949604" cy="1213860"/>
        </a:xfrm>
        <a:prstGeom prst="rect">
          <a:avLst/>
        </a:prstGeom>
        <a:gradFill rotWithShape="0">
          <a:gsLst>
            <a:gs pos="0">
              <a:schemeClr val="accent1">
                <a:tint val="99000"/>
                <a:hueOff val="0"/>
                <a:satOff val="0"/>
                <a:lumOff val="0"/>
                <a:alphaOff val="0"/>
                <a:tint val="98000"/>
                <a:lumMod val="100000"/>
              </a:schemeClr>
            </a:gs>
            <a:gs pos="100000">
              <a:schemeClr val="accent1">
                <a:tint val="99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OBJETIVO</a:t>
          </a:r>
          <a:endParaRPr lang="en-US" sz="2400" b="1" kern="1200" dirty="0">
            <a:solidFill>
              <a:schemeClr val="bg1"/>
            </a:solidFill>
          </a:endParaRPr>
        </a:p>
      </dsp:txBody>
      <dsp:txXfrm>
        <a:off x="959298" y="3827073"/>
        <a:ext cx="1949604" cy="1213860"/>
      </dsp:txXfrm>
    </dsp:sp>
    <dsp:sp modelId="{8E297B39-267D-4CCD-8443-2DBCD9A6DCB3}">
      <dsp:nvSpPr>
        <dsp:cNvPr id="0" name=""/>
        <dsp:cNvSpPr/>
      </dsp:nvSpPr>
      <dsp:spPr>
        <a:xfrm>
          <a:off x="1082674" y="5172871"/>
          <a:ext cx="2427720" cy="1213860"/>
        </a:xfrm>
        <a:prstGeom prst="rect">
          <a:avLst/>
        </a:prstGeom>
        <a:gradFill rotWithShape="0">
          <a:gsLst>
            <a:gs pos="0">
              <a:schemeClr val="accent1">
                <a:tint val="99000"/>
                <a:hueOff val="0"/>
                <a:satOff val="0"/>
                <a:lumOff val="0"/>
                <a:alphaOff val="0"/>
                <a:tint val="98000"/>
                <a:lumMod val="100000"/>
              </a:schemeClr>
            </a:gs>
            <a:gs pos="100000">
              <a:schemeClr val="accent1">
                <a:tint val="99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OMNISCIENTE </a:t>
          </a:r>
          <a:endParaRPr lang="en-US" sz="2400" b="1" kern="1200" dirty="0">
            <a:solidFill>
              <a:schemeClr val="bg1"/>
            </a:solidFill>
          </a:endParaRPr>
        </a:p>
      </dsp:txBody>
      <dsp:txXfrm>
        <a:off x="1082674" y="5172871"/>
        <a:ext cx="2427720" cy="1213860"/>
      </dsp:txXfrm>
    </dsp:sp>
    <dsp:sp modelId="{C8197862-D191-42FC-AE96-10B6D91D0C25}">
      <dsp:nvSpPr>
        <dsp:cNvPr id="0" name=""/>
        <dsp:cNvSpPr/>
      </dsp:nvSpPr>
      <dsp:spPr>
        <a:xfrm>
          <a:off x="7221274" y="1775577"/>
          <a:ext cx="3352997" cy="1213860"/>
        </a:xfrm>
        <a:prstGeom prst="rect">
          <a:avLst/>
        </a:prstGeom>
        <a:gradFill rotWithShape="0">
          <a:gsLst>
            <a:gs pos="0">
              <a:schemeClr val="accent1">
                <a:shade val="80000"/>
                <a:hueOff val="0"/>
                <a:satOff val="0"/>
                <a:lumOff val="0"/>
                <a:alphaOff val="0"/>
                <a:tint val="98000"/>
                <a:lumMod val="100000"/>
              </a:schemeClr>
            </a:gs>
            <a:gs pos="100000">
              <a:schemeClr val="accent1">
                <a:shade val="80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HOMODIEGÉTICO</a:t>
          </a:r>
          <a:endParaRPr lang="en-US" sz="2400" b="1" kern="1200" dirty="0">
            <a:solidFill>
              <a:schemeClr val="bg1"/>
            </a:solidFill>
          </a:endParaRPr>
        </a:p>
      </dsp:txBody>
      <dsp:txXfrm>
        <a:off x="7221274" y="1775577"/>
        <a:ext cx="3352997" cy="1213860"/>
      </dsp:txXfrm>
    </dsp:sp>
    <dsp:sp modelId="{B26B8DF1-6B17-48C9-BA00-F098D1FBA3E5}">
      <dsp:nvSpPr>
        <dsp:cNvPr id="0" name=""/>
        <dsp:cNvSpPr/>
      </dsp:nvSpPr>
      <dsp:spPr>
        <a:xfrm>
          <a:off x="8282943" y="3448276"/>
          <a:ext cx="3097819" cy="1213860"/>
        </a:xfrm>
        <a:prstGeom prst="rect">
          <a:avLst/>
        </a:prstGeom>
        <a:gradFill rotWithShape="0">
          <a:gsLst>
            <a:gs pos="0">
              <a:schemeClr val="accent1">
                <a:tint val="99000"/>
                <a:hueOff val="0"/>
                <a:satOff val="0"/>
                <a:lumOff val="0"/>
                <a:alphaOff val="0"/>
                <a:tint val="98000"/>
                <a:lumMod val="100000"/>
              </a:schemeClr>
            </a:gs>
            <a:gs pos="100000">
              <a:schemeClr val="accent1">
                <a:tint val="99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PROTAGONISTA</a:t>
          </a:r>
          <a:endParaRPr lang="en-US" sz="2400" b="1" kern="1200" dirty="0">
            <a:solidFill>
              <a:schemeClr val="bg1"/>
            </a:solidFill>
          </a:endParaRPr>
        </a:p>
      </dsp:txBody>
      <dsp:txXfrm>
        <a:off x="8282943" y="3448276"/>
        <a:ext cx="3097819" cy="1213860"/>
      </dsp:txXfrm>
    </dsp:sp>
    <dsp:sp modelId="{F5BA9144-C42A-4A5D-ABF5-059E626CF3B9}">
      <dsp:nvSpPr>
        <dsp:cNvPr id="0" name=""/>
        <dsp:cNvSpPr/>
      </dsp:nvSpPr>
      <dsp:spPr>
        <a:xfrm>
          <a:off x="8637054" y="5007710"/>
          <a:ext cx="2427720" cy="1213860"/>
        </a:xfrm>
        <a:prstGeom prst="rect">
          <a:avLst/>
        </a:prstGeom>
        <a:gradFill rotWithShape="0">
          <a:gsLst>
            <a:gs pos="0">
              <a:schemeClr val="accent1">
                <a:tint val="99000"/>
                <a:hueOff val="0"/>
                <a:satOff val="0"/>
                <a:lumOff val="0"/>
                <a:alphaOff val="0"/>
                <a:tint val="98000"/>
                <a:lumMod val="100000"/>
              </a:schemeClr>
            </a:gs>
            <a:gs pos="100000">
              <a:schemeClr val="accent1">
                <a:tint val="99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L" sz="2400" b="1" kern="1200" dirty="0" smtClean="0">
              <a:solidFill>
                <a:schemeClr val="bg1"/>
              </a:solidFill>
            </a:rPr>
            <a:t>TESTIGO</a:t>
          </a:r>
          <a:endParaRPr lang="en-US" sz="2400" b="1" kern="1200" dirty="0">
            <a:solidFill>
              <a:schemeClr val="bg1"/>
            </a:solidFill>
          </a:endParaRPr>
        </a:p>
      </dsp:txBody>
      <dsp:txXfrm>
        <a:off x="8637054" y="5007710"/>
        <a:ext cx="2427720" cy="12138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4216922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A3FCEC-D15E-456D-A504-89C123C8CA57}"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233086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16422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23016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21575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363797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368821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89630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221688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121639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A3FCEC-D15E-456D-A504-89C123C8CA57}"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346929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CA3FCEC-D15E-456D-A504-89C123C8CA57}"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155711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A3FCEC-D15E-456D-A504-89C123C8CA57}"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167974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CA3FCEC-D15E-456D-A504-89C123C8CA57}"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177161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CA3FCEC-D15E-456D-A504-89C123C8CA57}"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126721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A3FCEC-D15E-456D-A504-89C123C8CA57}"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41701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A3FCEC-D15E-456D-A504-89C123C8CA57}"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2E78D-44FB-49CE-A451-10828DD82A85}" type="slidenum">
              <a:rPr lang="en-US" smtClean="0"/>
              <a:t>‹Nº›</a:t>
            </a:fld>
            <a:endParaRPr lang="en-US"/>
          </a:p>
        </p:txBody>
      </p:sp>
    </p:spTree>
    <p:extLst>
      <p:ext uri="{BB962C8B-B14F-4D97-AF65-F5344CB8AC3E}">
        <p14:creationId xmlns:p14="http://schemas.microsoft.com/office/powerpoint/2010/main" val="275380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A3FCEC-D15E-456D-A504-89C123C8CA57}" type="datetimeFigureOut">
              <a:rPr lang="en-US" smtClean="0"/>
              <a:t>3/3/2021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32E78D-44FB-49CE-A451-10828DD82A85}" type="slidenum">
              <a:rPr lang="en-US" smtClean="0"/>
              <a:t>‹Nº›</a:t>
            </a:fld>
            <a:endParaRPr lang="en-US"/>
          </a:p>
        </p:txBody>
      </p:sp>
    </p:spTree>
    <p:extLst>
      <p:ext uri="{BB962C8B-B14F-4D97-AF65-F5344CB8AC3E}">
        <p14:creationId xmlns:p14="http://schemas.microsoft.com/office/powerpoint/2010/main" val="249479925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EDCC"/>
        </a:solidFill>
        <a:effectLst/>
      </p:bgPr>
    </p:bg>
    <p:spTree>
      <p:nvGrpSpPr>
        <p:cNvPr id="1" name=""/>
        <p:cNvGrpSpPr/>
        <p:nvPr/>
      </p:nvGrpSpPr>
      <p:grpSpPr>
        <a:xfrm>
          <a:off x="0" y="0"/>
          <a:ext cx="0" cy="0"/>
          <a:chOff x="0" y="0"/>
          <a:chExt cx="0" cy="0"/>
        </a:xfrm>
      </p:grpSpPr>
      <p:pic>
        <p:nvPicPr>
          <p:cNvPr id="1026" name="Picture 2" descr="Resultado de imagen de narrador"/>
          <p:cNvPicPr>
            <a:picLocks noChangeAspect="1" noChangeArrowheads="1"/>
          </p:cNvPicPr>
          <p:nvPr/>
        </p:nvPicPr>
        <p:blipFill rotWithShape="1">
          <a:blip r:embed="rId2">
            <a:extLst>
              <a:ext uri="{28A0092B-C50C-407E-A947-70E740481C1C}">
                <a14:useLocalDpi xmlns:a14="http://schemas.microsoft.com/office/drawing/2010/main" val="0"/>
              </a:ext>
            </a:extLst>
          </a:blip>
          <a:srcRect b="9401"/>
          <a:stretch/>
        </p:blipFill>
        <p:spPr bwMode="auto">
          <a:xfrm>
            <a:off x="0" y="2897905"/>
            <a:ext cx="12192000" cy="396009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889819" y="826692"/>
            <a:ext cx="10412361" cy="1139483"/>
          </a:xfrm>
          <a:prstGeom prst="rect">
            <a:avLst/>
          </a:prstGeom>
          <a:solidFill>
            <a:srgbClr val="F6EDCC"/>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L" sz="6600" b="1" cap="none" dirty="0" smtClean="0">
                <a:ln w="12700">
                  <a:solidFill>
                    <a:schemeClr val="bg1"/>
                  </a:solidFill>
                  <a:prstDash val="solid"/>
                </a:ln>
                <a:solidFill>
                  <a:srgbClr val="CF4D65"/>
                </a:solidFill>
                <a:latin typeface="Comic Sans MS" panose="030F0702030302020204" pitchFamily="66" charset="0"/>
              </a:rPr>
              <a:t>CLASE</a:t>
            </a:r>
            <a:endParaRPr lang="es-CL" sz="6600" b="1" cap="none" dirty="0" smtClean="0">
              <a:ln w="12700">
                <a:solidFill>
                  <a:schemeClr val="bg1"/>
                </a:solidFill>
                <a:prstDash val="solid"/>
              </a:ln>
              <a:solidFill>
                <a:srgbClr val="CF4D65"/>
              </a:solidFill>
              <a:latin typeface="Comic Sans MS" panose="030F0702030302020204" pitchFamily="66" charset="0"/>
            </a:endParaRPr>
          </a:p>
          <a:p>
            <a:pPr algn="ctr"/>
            <a:r>
              <a:rPr lang="es-CL" sz="6600" b="1" cap="none" dirty="0" smtClean="0">
                <a:ln w="12700">
                  <a:solidFill>
                    <a:schemeClr val="bg1"/>
                  </a:solidFill>
                  <a:prstDash val="solid"/>
                </a:ln>
                <a:solidFill>
                  <a:srgbClr val="CF4D65"/>
                </a:solidFill>
                <a:latin typeface="Comic Sans MS" panose="030F0702030302020204" pitchFamily="66" charset="0"/>
              </a:rPr>
              <a:t>Tipos de narrador</a:t>
            </a:r>
            <a:endParaRPr lang="en-US" sz="6600" b="1" cap="none" dirty="0">
              <a:ln w="12700">
                <a:solidFill>
                  <a:schemeClr val="bg1"/>
                </a:solidFill>
                <a:prstDash val="solid"/>
              </a:ln>
              <a:solidFill>
                <a:srgbClr val="CF4D65"/>
              </a:solidFill>
              <a:latin typeface="Comic Sans MS" panose="030F0702030302020204" pitchFamily="66" charset="0"/>
            </a:endParaRPr>
          </a:p>
        </p:txBody>
      </p:sp>
    </p:spTree>
    <p:extLst>
      <p:ext uri="{BB962C8B-B14F-4D97-AF65-F5344CB8AC3E}">
        <p14:creationId xmlns:p14="http://schemas.microsoft.com/office/powerpoint/2010/main" val="1957178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482AB"/>
        </a:solidFill>
        <a:effectLst/>
      </p:bgPr>
    </p:bg>
    <p:spTree>
      <p:nvGrpSpPr>
        <p:cNvPr id="1" name=""/>
        <p:cNvGrpSpPr/>
        <p:nvPr/>
      </p:nvGrpSpPr>
      <p:grpSpPr>
        <a:xfrm>
          <a:off x="0" y="0"/>
          <a:ext cx="0" cy="0"/>
          <a:chOff x="0" y="0"/>
          <a:chExt cx="0" cy="0"/>
        </a:xfrm>
      </p:grpSpPr>
      <p:pic>
        <p:nvPicPr>
          <p:cNvPr id="3074" name="Picture 2" descr="Resultado de imagen de narr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111343" cy="7140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171295" y="5964072"/>
            <a:ext cx="1091821" cy="682389"/>
          </a:xfrm>
          <a:prstGeom prst="rect">
            <a:avLst/>
          </a:prstGeom>
          <a:solidFill>
            <a:srgbClr val="048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p:cNvSpPr/>
          <p:nvPr/>
        </p:nvSpPr>
        <p:spPr>
          <a:xfrm>
            <a:off x="6007289" y="6277970"/>
            <a:ext cx="1091821" cy="206992"/>
          </a:xfrm>
          <a:prstGeom prst="rect">
            <a:avLst/>
          </a:prstGeom>
          <a:solidFill>
            <a:srgbClr val="FBD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BD395"/>
              </a:solidFill>
            </a:endParaRPr>
          </a:p>
        </p:txBody>
      </p:sp>
      <p:sp>
        <p:nvSpPr>
          <p:cNvPr id="5" name="CuadroTexto 4"/>
          <p:cNvSpPr txBox="1"/>
          <p:nvPr/>
        </p:nvSpPr>
        <p:spPr>
          <a:xfrm>
            <a:off x="9171295" y="5886819"/>
            <a:ext cx="1214651" cy="461665"/>
          </a:xfrm>
          <a:prstGeom prst="rect">
            <a:avLst/>
          </a:prstGeom>
          <a:noFill/>
        </p:spPr>
        <p:txBody>
          <a:bodyPr wrap="square" rtlCol="0">
            <a:spAutoFit/>
          </a:bodyPr>
          <a:lstStyle/>
          <a:p>
            <a:r>
              <a:rPr lang="es-CL" sz="2400" b="1" dirty="0" smtClean="0">
                <a:ln>
                  <a:solidFill>
                    <a:schemeClr val="tx1"/>
                  </a:solidFill>
                </a:ln>
                <a:solidFill>
                  <a:schemeClr val="bg1"/>
                </a:solidFill>
                <a:latin typeface="Rockwell Condensed" panose="02060603050405020104" pitchFamily="18" charset="0"/>
              </a:rPr>
              <a:t>objetivo</a:t>
            </a:r>
            <a:endParaRPr lang="es-CL" sz="2400" b="1" dirty="0">
              <a:ln>
                <a:solidFill>
                  <a:schemeClr val="tx1"/>
                </a:solidFill>
              </a:ln>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2819415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1 Título"/>
          <p:cNvSpPr>
            <a:spLocks noGrp="1"/>
          </p:cNvSpPr>
          <p:nvPr>
            <p:ph type="title"/>
          </p:nvPr>
        </p:nvSpPr>
        <p:spPr>
          <a:xfrm>
            <a:off x="1" y="123040"/>
            <a:ext cx="12191999" cy="1143000"/>
          </a:xfrm>
          <a:solidFill>
            <a:srgbClr val="277FAD"/>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CL" sz="4800" b="1" dirty="0" smtClean="0">
                <a:latin typeface="Comic Sans MS" panose="030F0702030302020204" pitchFamily="66" charset="0"/>
              </a:rPr>
              <a:t>Narrador</a:t>
            </a:r>
            <a:endParaRPr lang="es-CL" sz="4800" b="1" dirty="0">
              <a:latin typeface="Comic Sans MS" panose="030F0702030302020204" pitchFamily="66" charset="0"/>
            </a:endParaRPr>
          </a:p>
        </p:txBody>
      </p:sp>
      <p:sp>
        <p:nvSpPr>
          <p:cNvPr id="6" name="2 Marcador de contenido"/>
          <p:cNvSpPr>
            <a:spLocks noGrp="1"/>
          </p:cNvSpPr>
          <p:nvPr>
            <p:ph idx="1"/>
          </p:nvPr>
        </p:nvSpPr>
        <p:spPr>
          <a:xfrm>
            <a:off x="1002422" y="1620253"/>
            <a:ext cx="10636333" cy="4938245"/>
          </a:xfrm>
          <a:noFill/>
          <a:ln>
            <a:noFill/>
          </a:ln>
        </p:spPr>
        <p:style>
          <a:lnRef idx="1">
            <a:schemeClr val="accent1"/>
          </a:lnRef>
          <a:fillRef idx="2">
            <a:schemeClr val="accent1"/>
          </a:fillRef>
          <a:effectRef idx="1">
            <a:schemeClr val="accent1"/>
          </a:effectRef>
          <a:fontRef idx="minor">
            <a:schemeClr val="dk1"/>
          </a:fontRef>
        </p:style>
        <p:txBody>
          <a:bodyPr/>
          <a:lstStyle/>
          <a:p>
            <a:pPr algn="ctr"/>
            <a:r>
              <a:rPr lang="es-CL" sz="4000" dirty="0" smtClean="0">
                <a:ln>
                  <a:solidFill>
                    <a:srgbClr val="1A5951"/>
                  </a:solidFill>
                </a:ln>
              </a:rPr>
              <a:t>Voz ficticia que relata las acciones desde un </a:t>
            </a:r>
          </a:p>
          <a:p>
            <a:pPr marL="0" indent="0" algn="ctr">
              <a:buNone/>
            </a:pPr>
            <a:r>
              <a:rPr lang="es-CL" sz="4000" dirty="0" smtClean="0">
                <a:ln>
                  <a:solidFill>
                    <a:srgbClr val="1A5951"/>
                  </a:solidFill>
                </a:ln>
              </a:rPr>
              <a:t>												punto de vista que 														puede corresponder a 												un personaje o a una 													voz externa que no 														participa de las 															acciones.</a:t>
            </a:r>
          </a:p>
          <a:p>
            <a:endParaRPr lang="es-CL" dirty="0">
              <a:ln>
                <a:solidFill>
                  <a:srgbClr val="1A5951"/>
                </a:solidFill>
              </a:ln>
            </a:endParaRPr>
          </a:p>
        </p:txBody>
      </p:sp>
      <p:pic>
        <p:nvPicPr>
          <p:cNvPr id="2052" name="Picture 4" descr="Resultado de imagen de narrad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873" t="5191" r="5776" b="4532"/>
          <a:stretch/>
        </p:blipFill>
        <p:spPr bwMode="auto">
          <a:xfrm>
            <a:off x="1" y="2432149"/>
            <a:ext cx="6320589" cy="399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s://www.elevangeliocambiaradio.com/wp-content/uploads/2018/08/adoradores_verd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9871"/>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a:spLocks noGrp="1"/>
          </p:cNvSpPr>
          <p:nvPr>
            <p:ph idx="1"/>
          </p:nvPr>
        </p:nvSpPr>
        <p:spPr>
          <a:xfrm>
            <a:off x="6095998" y="1130845"/>
            <a:ext cx="5783301" cy="2462586"/>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s-ES" dirty="0"/>
              <a:t>Cuando el narrador no forma parte del relato y cuenta los hechos desde fuera, se trata de </a:t>
            </a:r>
            <a:r>
              <a:rPr lang="es-ES" dirty="0" smtClean="0"/>
              <a:t>un narrador</a:t>
            </a:r>
            <a:r>
              <a:rPr lang="es-ES" dirty="0"/>
              <a:t> </a:t>
            </a:r>
            <a:r>
              <a:rPr lang="es-ES" b="1" dirty="0" err="1" smtClean="0"/>
              <a:t>heterodiegético</a:t>
            </a:r>
            <a:r>
              <a:rPr lang="es-ES" dirty="0"/>
              <a:t>: </a:t>
            </a:r>
            <a:r>
              <a:rPr lang="es-ES" dirty="0" smtClean="0"/>
              <a:t>relata </a:t>
            </a:r>
            <a:r>
              <a:rPr lang="es-ES" dirty="0"/>
              <a:t>los hechos en tercera persona gramatical.</a:t>
            </a:r>
          </a:p>
          <a:p>
            <a:pPr marL="0" indent="0">
              <a:buNone/>
            </a:pPr>
            <a:r>
              <a:rPr lang="es-ES" i="1" dirty="0"/>
              <a:t>“Ese domingo, frente al arco, Iván miró al arquero a los ojos. Se dio vuelta y miró por última vez a sus compañeros.”</a:t>
            </a:r>
          </a:p>
          <a:p>
            <a:pPr marL="0" indent="0">
              <a:buNone/>
            </a:pPr>
            <a:r>
              <a:rPr lang="es-ES" dirty="0"/>
              <a:t>Además, suele tener mayor objetividad y distancia cuando narra los acontecimientos</a:t>
            </a:r>
            <a:r>
              <a:rPr lang="es-ES" dirty="0" smtClean="0"/>
              <a:t>.</a:t>
            </a:r>
            <a:endParaRPr lang="es-ES" dirty="0"/>
          </a:p>
        </p:txBody>
      </p:sp>
      <p:sp>
        <p:nvSpPr>
          <p:cNvPr id="5" name="1 Título"/>
          <p:cNvSpPr>
            <a:spLocks noGrp="1"/>
          </p:cNvSpPr>
          <p:nvPr>
            <p:ph type="title"/>
          </p:nvPr>
        </p:nvSpPr>
        <p:spPr>
          <a:xfrm>
            <a:off x="1162842" y="126989"/>
            <a:ext cx="9866313" cy="75927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CL" sz="4000" b="1" dirty="0" smtClean="0">
                <a:latin typeface="Comic Sans MS" panose="030F0702030302020204" pitchFamily="66" charset="0"/>
              </a:rPr>
              <a:t> narrador </a:t>
            </a:r>
            <a:r>
              <a:rPr lang="es-CL" sz="4000" b="1" dirty="0" err="1" smtClean="0">
                <a:latin typeface="Comic Sans MS" panose="030F0702030302020204" pitchFamily="66" charset="0"/>
              </a:rPr>
              <a:t>Heterodiegético</a:t>
            </a:r>
            <a:endParaRPr lang="es-CL" sz="4000" b="1" dirty="0">
              <a:latin typeface="Comic Sans MS" panose="030F0702030302020204" pitchFamily="66" charset="0"/>
            </a:endParaRPr>
          </a:p>
        </p:txBody>
      </p:sp>
      <p:sp>
        <p:nvSpPr>
          <p:cNvPr id="2" name="Rectángulo 1"/>
          <p:cNvSpPr/>
          <p:nvPr/>
        </p:nvSpPr>
        <p:spPr>
          <a:xfrm>
            <a:off x="537410" y="5001274"/>
            <a:ext cx="410677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t>• El narrador </a:t>
            </a:r>
            <a:r>
              <a:rPr lang="es-ES" dirty="0" err="1"/>
              <a:t>heterodiegético</a:t>
            </a:r>
            <a:r>
              <a:rPr lang="es-ES" dirty="0"/>
              <a:t> puede ser </a:t>
            </a:r>
            <a:r>
              <a:rPr lang="es-ES" b="1" dirty="0"/>
              <a:t>omnisciente</a:t>
            </a:r>
            <a:r>
              <a:rPr lang="es-ES" dirty="0"/>
              <a:t>, como una especie de dios que sabe todo lo que sucede, y lo que piensan los personajes</a:t>
            </a:r>
            <a:r>
              <a:rPr lang="es-ES" dirty="0" smtClean="0"/>
              <a:t>.</a:t>
            </a:r>
            <a:endParaRPr lang="es-ES" dirty="0"/>
          </a:p>
        </p:txBody>
      </p:sp>
      <p:sp>
        <p:nvSpPr>
          <p:cNvPr id="3" name="Rectángulo 2"/>
          <p:cNvSpPr/>
          <p:nvPr/>
        </p:nvSpPr>
        <p:spPr>
          <a:xfrm>
            <a:off x="5614737" y="4724276"/>
            <a:ext cx="6096000" cy="175432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s-ES" dirty="0"/>
              <a:t>• Otro tipo de narrador </a:t>
            </a:r>
            <a:r>
              <a:rPr lang="es-ES" dirty="0" err="1"/>
              <a:t>heterodiegético</a:t>
            </a:r>
            <a:r>
              <a:rPr lang="es-ES" dirty="0"/>
              <a:t> es el narrador de </a:t>
            </a:r>
            <a:r>
              <a:rPr lang="es-ES" b="1" dirty="0"/>
              <a:t>conocimiento relativo u objetivo</a:t>
            </a:r>
            <a:r>
              <a:rPr lang="es-ES" dirty="0"/>
              <a:t>. Aquí, como si fuere una cámara de televisión registra sólo lo que pasa a nivel externo del universo representado. Este narrador da datos concretos, describe las acciones de los personajes. No se mete ni con los pensamientos, ni con los sentimientos de los personajes.</a:t>
            </a:r>
          </a:p>
        </p:txBody>
      </p:sp>
    </p:spTree>
    <p:extLst>
      <p:ext uri="{BB962C8B-B14F-4D97-AF65-F5344CB8AC3E}">
        <p14:creationId xmlns:p14="http://schemas.microsoft.com/office/powerpoint/2010/main" val="2928240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030287" y="396754"/>
            <a:ext cx="10131425" cy="818147"/>
          </a:xfrm>
          <a:solidFill>
            <a:srgbClr val="F7A22D"/>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CL" sz="2800" b="1" dirty="0" smtClean="0">
                <a:latin typeface="Comic Sans MS" panose="030F0702030302020204" pitchFamily="66" charset="0"/>
              </a:rPr>
              <a:t>Narrador HETERODIEGÉTICO: omnisciente</a:t>
            </a:r>
            <a:endParaRPr lang="es-CL" sz="2800" b="1" dirty="0">
              <a:latin typeface="Comic Sans MS" panose="030F0702030302020204" pitchFamily="66" charset="0"/>
            </a:endParaRPr>
          </a:p>
        </p:txBody>
      </p:sp>
      <p:sp>
        <p:nvSpPr>
          <p:cNvPr id="3" name="2 Marcador de contenido"/>
          <p:cNvSpPr>
            <a:spLocks noGrp="1"/>
          </p:cNvSpPr>
          <p:nvPr>
            <p:ph idx="1"/>
          </p:nvPr>
        </p:nvSpPr>
        <p:spPr>
          <a:xfrm>
            <a:off x="1030287" y="5277852"/>
            <a:ext cx="10131425" cy="1315453"/>
          </a:xfrm>
          <a:gradFill>
            <a:gsLst>
              <a:gs pos="0">
                <a:srgbClr val="D5A07A"/>
              </a:gs>
              <a:gs pos="100000">
                <a:schemeClr val="accent1">
                  <a:tint val="82000"/>
                  <a:alpha val="74000"/>
                </a:schemeClr>
              </a:gs>
            </a:gsLst>
          </a:gradFill>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s-ES" dirty="0" smtClean="0"/>
              <a:t> EJEMPLO: “Antes </a:t>
            </a:r>
            <a:r>
              <a:rPr lang="es-ES" dirty="0"/>
              <a:t>de anotar, Iván recordó a su familia y sus pichangas de infancia. Sabía que si anotaba ese penal, se cumpliría el sueño de su vida. Podrían vender su pase a un equipo europeo. Y así fue. Con una zurda reventó en el ángulo izquierdo del arco. Por primera vez su equipo era campeón nacional.” </a:t>
            </a:r>
            <a:endParaRPr lang="es-CL" dirty="0" smtClean="0"/>
          </a:p>
          <a:p>
            <a:endParaRPr lang="es-CL" dirty="0"/>
          </a:p>
        </p:txBody>
      </p:sp>
      <p:sp>
        <p:nvSpPr>
          <p:cNvPr id="4" name="Rectángulo 3"/>
          <p:cNvSpPr/>
          <p:nvPr/>
        </p:nvSpPr>
        <p:spPr>
          <a:xfrm>
            <a:off x="2935704" y="1611655"/>
            <a:ext cx="6096000" cy="584775"/>
          </a:xfrm>
          <a:prstGeom prst="rect">
            <a:avLst/>
          </a:prstGeom>
          <a:solidFill>
            <a:srgbClr val="836753"/>
          </a:solidFill>
        </p:spPr>
        <p:txBody>
          <a:bodyPr>
            <a:spAutoFit/>
          </a:bodyPr>
          <a:lstStyle/>
          <a:p>
            <a:pPr marL="285750" indent="-285750">
              <a:buFont typeface="Arial" panose="020B0604020202020204" pitchFamily="34" charset="0"/>
              <a:buChar char="•"/>
            </a:pPr>
            <a:r>
              <a:rPr lang="es-CL" sz="3200" dirty="0">
                <a:solidFill>
                  <a:schemeClr val="bg1"/>
                </a:solidFill>
              </a:rPr>
              <a:t>Domina todo el mundo narrativo</a:t>
            </a:r>
            <a:r>
              <a:rPr lang="es-CL" sz="3200" dirty="0" smtClean="0">
                <a:solidFill>
                  <a:schemeClr val="bg1"/>
                </a:solidFill>
              </a:rPr>
              <a:t>.</a:t>
            </a:r>
            <a:endParaRPr lang="es-CL" sz="3200" dirty="0">
              <a:solidFill>
                <a:schemeClr val="bg1"/>
              </a:solidFill>
            </a:endParaRPr>
          </a:p>
        </p:txBody>
      </p:sp>
      <p:sp>
        <p:nvSpPr>
          <p:cNvPr id="5" name="Rectángulo 4"/>
          <p:cNvSpPr/>
          <p:nvPr/>
        </p:nvSpPr>
        <p:spPr>
          <a:xfrm>
            <a:off x="2430378" y="2636643"/>
            <a:ext cx="7331242" cy="954107"/>
          </a:xfrm>
          <a:prstGeom prst="rect">
            <a:avLst/>
          </a:prstGeom>
          <a:solidFill>
            <a:srgbClr val="DCA878"/>
          </a:solidFill>
        </p:spPr>
        <p:txBody>
          <a:bodyPr wrap="square">
            <a:spAutoFit/>
          </a:bodyPr>
          <a:lstStyle/>
          <a:p>
            <a:pPr marL="285750" indent="-285750">
              <a:buFont typeface="Arial" panose="020B0604020202020204" pitchFamily="34" charset="0"/>
              <a:buChar char="•"/>
            </a:pPr>
            <a:r>
              <a:rPr lang="es-CL" sz="2800" dirty="0">
                <a:solidFill>
                  <a:schemeClr val="bg1"/>
                </a:solidFill>
              </a:rPr>
              <a:t>Conoce los que hacen y sienten los personajes (su interioridad</a:t>
            </a:r>
            <a:r>
              <a:rPr lang="es-CL" sz="2800" dirty="0" smtClean="0">
                <a:solidFill>
                  <a:schemeClr val="bg1"/>
                </a:solidFill>
              </a:rPr>
              <a:t>).</a:t>
            </a:r>
            <a:endParaRPr lang="es-CL" sz="2800" dirty="0">
              <a:solidFill>
                <a:schemeClr val="bg1"/>
              </a:solidFill>
            </a:endParaRPr>
          </a:p>
        </p:txBody>
      </p:sp>
      <p:sp>
        <p:nvSpPr>
          <p:cNvPr id="6" name="Rectángulo 5"/>
          <p:cNvSpPr/>
          <p:nvPr/>
        </p:nvSpPr>
        <p:spPr>
          <a:xfrm>
            <a:off x="898358" y="3999662"/>
            <a:ext cx="10892589" cy="830997"/>
          </a:xfrm>
          <a:prstGeom prst="rect">
            <a:avLst/>
          </a:prstGeom>
          <a:solidFill>
            <a:srgbClr val="FFE4B2"/>
          </a:solidFill>
        </p:spPr>
        <p:txBody>
          <a:bodyPr wrap="square">
            <a:spAutoFit/>
          </a:bodyPr>
          <a:lstStyle/>
          <a:p>
            <a:pPr marL="457200" indent="-457200">
              <a:buFont typeface="Arial" panose="020B0604020202020204" pitchFamily="34" charset="0"/>
              <a:buChar char="•"/>
            </a:pPr>
            <a:r>
              <a:rPr lang="es-CL" sz="2400" dirty="0">
                <a:solidFill>
                  <a:schemeClr val="bg1"/>
                </a:solidFill>
              </a:rPr>
              <a:t>Asume un punto de vista externo. No participa del relato como personaje. Generalmente, corresponde a un narrador en tercera persona gramatical.</a:t>
            </a:r>
          </a:p>
        </p:txBody>
      </p:sp>
    </p:spTree>
    <p:extLst>
      <p:ext uri="{BB962C8B-B14F-4D97-AF65-F5344CB8AC3E}">
        <p14:creationId xmlns:p14="http://schemas.microsoft.com/office/powerpoint/2010/main" val="127239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de OBJETIV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30287" y="171451"/>
            <a:ext cx="10131425" cy="990600"/>
          </a:xfrm>
          <a:solidFill>
            <a:srgbClr val="DDC526"/>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CL" sz="4000" b="1" dirty="0" smtClean="0">
                <a:solidFill>
                  <a:srgbClr val="373737"/>
                </a:solidFill>
                <a:latin typeface="Rockwell Condensed" panose="02060603050405020104" pitchFamily="18" charset="0"/>
              </a:rPr>
              <a:t>NARRADOR HETERODIEGÉTICO: OBJETIVO</a:t>
            </a:r>
            <a:endParaRPr lang="es-CL" sz="4000" b="1" dirty="0">
              <a:solidFill>
                <a:srgbClr val="373737"/>
              </a:solidFill>
              <a:latin typeface="Rockwell Condensed" panose="02060603050405020104" pitchFamily="18" charset="0"/>
            </a:endParaRPr>
          </a:p>
        </p:txBody>
      </p:sp>
      <p:sp>
        <p:nvSpPr>
          <p:cNvPr id="3" name="Marcador de contenido 2"/>
          <p:cNvSpPr>
            <a:spLocks noGrp="1"/>
          </p:cNvSpPr>
          <p:nvPr>
            <p:ph idx="1"/>
          </p:nvPr>
        </p:nvSpPr>
        <p:spPr>
          <a:xfrm>
            <a:off x="4819650" y="4584175"/>
            <a:ext cx="7134225" cy="2109250"/>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s-ES" sz="2400" dirty="0" smtClean="0"/>
              <a:t>“</a:t>
            </a:r>
            <a:r>
              <a:rPr lang="es-ES" sz="2400" dirty="0"/>
              <a:t>Ese domingo, frente al arco, Iván miró al arquero a los ojos. Se dio vuelta y miró por última vez a sus compañeros. Antes de anotar, se detuvo y observó el pasto por un segundo. Con una zurda reventó en el ángulo izquierdo del arco. Los espectadores saltaban cantando sin cesar. Por primera vez su equipo era campeón nacional</a:t>
            </a:r>
            <a:r>
              <a:rPr lang="es-ES" sz="2400" dirty="0" smtClean="0"/>
              <a:t>.”</a:t>
            </a:r>
            <a:endParaRPr lang="es-ES" sz="2400" dirty="0"/>
          </a:p>
        </p:txBody>
      </p:sp>
      <p:sp>
        <p:nvSpPr>
          <p:cNvPr id="4" name="Rectángulo 3"/>
          <p:cNvSpPr/>
          <p:nvPr/>
        </p:nvSpPr>
        <p:spPr>
          <a:xfrm>
            <a:off x="185738" y="2907773"/>
            <a:ext cx="4581525" cy="3785652"/>
          </a:xfrm>
          <a:prstGeom prst="rect">
            <a:avLst/>
          </a:prstGeom>
          <a:solidFill>
            <a:srgbClr val="BDA27B"/>
          </a:solidFill>
        </p:spPr>
        <p:txBody>
          <a:bodyPr wrap="square">
            <a:spAutoFit/>
          </a:bodyPr>
          <a:lstStyle/>
          <a:p>
            <a:r>
              <a:rPr lang="es-ES" sz="2400" dirty="0">
                <a:solidFill>
                  <a:schemeClr val="bg1"/>
                </a:solidFill>
              </a:rPr>
              <a:t> Narrador objetivo o narrador observador, es aquel que sólo puede dar a conocer lo que ve, es decir, el aspecto y las acciones de los personajes, pero no sus pensamientos ni emociones, así como los hechos que suceden en un lugar a la vez. Su punto de vista asemeja el lente de una cámara fotográfica o cinematográfica</a:t>
            </a:r>
          </a:p>
        </p:txBody>
      </p:sp>
    </p:spTree>
    <p:extLst>
      <p:ext uri="{BB962C8B-B14F-4D97-AF65-F5344CB8AC3E}">
        <p14:creationId xmlns:p14="http://schemas.microsoft.com/office/powerpoint/2010/main" val="82603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2" descr="https://analublack.com/wp-content/uploads/2015/03/shutterstock_115103512-1024x920.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14" t="8799" r="12728" b="9897"/>
          <a:stretch/>
        </p:blipFill>
        <p:spPr bwMode="auto">
          <a:xfrm>
            <a:off x="6096000" y="1056718"/>
            <a:ext cx="6096000" cy="5801282"/>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a:spLocks noGrp="1"/>
          </p:cNvSpPr>
          <p:nvPr>
            <p:ph idx="1"/>
          </p:nvPr>
        </p:nvSpPr>
        <p:spPr>
          <a:xfrm>
            <a:off x="182880" y="1295401"/>
            <a:ext cx="5760719" cy="55626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s-ES" sz="2000" dirty="0"/>
              <a:t>Si el narrador forma parte de la historia e interviene en los sucesos, se trata de un narrador </a:t>
            </a:r>
            <a:r>
              <a:rPr lang="es-ES" sz="2000" b="1" dirty="0" err="1"/>
              <a:t>homodiegético</a:t>
            </a:r>
            <a:r>
              <a:rPr lang="es-ES" sz="2000" dirty="0"/>
              <a:t> (homo: igual; </a:t>
            </a:r>
            <a:r>
              <a:rPr lang="es-ES" sz="2000" dirty="0" err="1"/>
              <a:t>diégesis</a:t>
            </a:r>
            <a:r>
              <a:rPr lang="es-ES" sz="2000" dirty="0"/>
              <a:t>: historia).</a:t>
            </a:r>
          </a:p>
          <a:p>
            <a:pPr marL="0" indent="0">
              <a:buNone/>
            </a:pPr>
            <a:r>
              <a:rPr lang="es-ES" sz="2000" b="1" dirty="0"/>
              <a:t>Tipos de narradores</a:t>
            </a:r>
            <a:endParaRPr lang="es-ES" sz="2000" dirty="0"/>
          </a:p>
          <a:p>
            <a:pPr marL="0" indent="0">
              <a:buNone/>
            </a:pPr>
            <a:r>
              <a:rPr lang="es-ES" sz="2000" dirty="0"/>
              <a:t>El narrador puede ser </a:t>
            </a:r>
            <a:r>
              <a:rPr lang="es-ES" sz="2000" dirty="0" smtClean="0"/>
              <a:t>protagonista</a:t>
            </a:r>
            <a:r>
              <a:rPr lang="es-ES" sz="2000" dirty="0"/>
              <a:t> </a:t>
            </a:r>
            <a:r>
              <a:rPr lang="es-ES" sz="2000" dirty="0" smtClean="0"/>
              <a:t>o testigo.</a:t>
            </a:r>
            <a:r>
              <a:rPr lang="es-ES" sz="2000" dirty="0"/>
              <a:t> </a:t>
            </a:r>
            <a:br>
              <a:rPr lang="es-ES" sz="2000" dirty="0"/>
            </a:br>
            <a:r>
              <a:rPr lang="es-ES" sz="2000" dirty="0"/>
              <a:t/>
            </a:r>
            <a:br>
              <a:rPr lang="es-ES" sz="2000" dirty="0"/>
            </a:br>
            <a:r>
              <a:rPr lang="es-ES" sz="2000" dirty="0"/>
              <a:t>• El </a:t>
            </a:r>
            <a:r>
              <a:rPr lang="es-ES" sz="2000" b="1" dirty="0"/>
              <a:t>narrador protagonista</a:t>
            </a:r>
            <a:r>
              <a:rPr lang="es-ES" sz="2000" dirty="0"/>
              <a:t>: cuenta los hechos en primera persona y generalmente cuenta su propia historia</a:t>
            </a:r>
            <a:r>
              <a:rPr lang="es-ES" sz="2000" dirty="0" smtClean="0"/>
              <a:t>.</a:t>
            </a:r>
          </a:p>
          <a:p>
            <a:pPr marL="0" indent="0">
              <a:buNone/>
            </a:pPr>
            <a:r>
              <a:rPr lang="es-ES" sz="2000" dirty="0"/>
              <a:t/>
            </a:r>
            <a:br>
              <a:rPr lang="es-ES" sz="2000" dirty="0"/>
            </a:br>
            <a:r>
              <a:rPr lang="es-ES" sz="2000" dirty="0"/>
              <a:t>• El </a:t>
            </a:r>
            <a:r>
              <a:rPr lang="es-ES" sz="2000" b="1" dirty="0"/>
              <a:t>narrador testigo</a:t>
            </a:r>
            <a:r>
              <a:rPr lang="es-ES" sz="2000" dirty="0"/>
              <a:t> también narra en primera persona, pero asume un rol de espectador de los hechos que le ocurren a otras personas</a:t>
            </a:r>
            <a:r>
              <a:rPr lang="es-ES" sz="2000" dirty="0" smtClean="0"/>
              <a:t>.</a:t>
            </a:r>
            <a:r>
              <a:rPr lang="es-ES" sz="2000" dirty="0"/>
              <a:t/>
            </a:r>
            <a:br>
              <a:rPr lang="es-ES" sz="2000" dirty="0"/>
            </a:br>
            <a:endParaRPr lang="es-CL" sz="2000" dirty="0"/>
          </a:p>
        </p:txBody>
      </p:sp>
      <p:sp>
        <p:nvSpPr>
          <p:cNvPr id="5" name="1 Título"/>
          <p:cNvSpPr>
            <a:spLocks noGrp="1"/>
          </p:cNvSpPr>
          <p:nvPr>
            <p:ph type="title"/>
          </p:nvPr>
        </p:nvSpPr>
        <p:spPr>
          <a:xfrm>
            <a:off x="0" y="0"/>
            <a:ext cx="12192000" cy="1143000"/>
          </a:xfrm>
          <a:solidFill>
            <a:srgbClr val="E7D4C2"/>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CL" sz="4800" b="1" dirty="0" smtClean="0">
                <a:solidFill>
                  <a:schemeClr val="bg1"/>
                </a:solidFill>
                <a:latin typeface="Britannic Bold" panose="020B0903060703020204" pitchFamily="34" charset="0"/>
              </a:rPr>
              <a:t> NARRADOR </a:t>
            </a:r>
            <a:r>
              <a:rPr lang="es-CL" sz="4800" b="1" dirty="0" err="1" smtClean="0">
                <a:solidFill>
                  <a:schemeClr val="bg1"/>
                </a:solidFill>
                <a:latin typeface="Britannic Bold" panose="020B0903060703020204" pitchFamily="34" charset="0"/>
              </a:rPr>
              <a:t>Homodiegético</a:t>
            </a:r>
            <a:endParaRPr lang="es-CL" sz="4800" b="1" dirty="0">
              <a:solidFill>
                <a:schemeClr val="bg1"/>
              </a:solidFill>
              <a:latin typeface="Britannic Bold" panose="020B0903060703020204" pitchFamily="34" charset="0"/>
            </a:endParaRPr>
          </a:p>
        </p:txBody>
      </p:sp>
    </p:spTree>
    <p:extLst>
      <p:ext uri="{BB962C8B-B14F-4D97-AF65-F5344CB8AC3E}">
        <p14:creationId xmlns:p14="http://schemas.microsoft.com/office/powerpoint/2010/main" val="1029453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1" y="569891"/>
            <a:ext cx="11029949" cy="896960"/>
          </a:xfrm>
          <a:solidFill>
            <a:srgbClr val="69BD45"/>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CL" sz="4000" b="1" dirty="0" smtClean="0">
                <a:solidFill>
                  <a:srgbClr val="FDFDFD"/>
                </a:solidFill>
                <a:latin typeface="Calibri" panose="020F0502020204030204" pitchFamily="34" charset="0"/>
                <a:cs typeface="Calibri" panose="020F0502020204030204" pitchFamily="34" charset="0"/>
              </a:rPr>
              <a:t>Narrador HOMODIEGÉTICO:  protagonista</a:t>
            </a:r>
            <a:r>
              <a:rPr lang="es-CL" dirty="0" smtClean="0">
                <a:solidFill>
                  <a:srgbClr val="FDFDFD"/>
                </a:solidFill>
                <a:latin typeface="Calibri" panose="020F0502020204030204" pitchFamily="34" charset="0"/>
                <a:cs typeface="Calibri" panose="020F0502020204030204" pitchFamily="34" charset="0"/>
              </a:rPr>
              <a:t>	</a:t>
            </a:r>
            <a:endParaRPr lang="es-CL" dirty="0">
              <a:solidFill>
                <a:srgbClr val="FDFDFD"/>
              </a:solidFill>
              <a:latin typeface="Calibri" panose="020F0502020204030204" pitchFamily="34" charset="0"/>
              <a:cs typeface="Calibri" panose="020F0502020204030204" pitchFamily="34" charset="0"/>
            </a:endParaRPr>
          </a:p>
        </p:txBody>
      </p:sp>
      <p:sp>
        <p:nvSpPr>
          <p:cNvPr id="3" name="2 Marcador de contenido"/>
          <p:cNvSpPr>
            <a:spLocks noGrp="1"/>
          </p:cNvSpPr>
          <p:nvPr>
            <p:ph idx="1"/>
          </p:nvPr>
        </p:nvSpPr>
        <p:spPr>
          <a:xfrm>
            <a:off x="3543301" y="2275417"/>
            <a:ext cx="8343899" cy="4411133"/>
          </a:xfrm>
        </p:spPr>
        <p:style>
          <a:lnRef idx="1">
            <a:schemeClr val="accent1"/>
          </a:lnRef>
          <a:fillRef idx="2">
            <a:schemeClr val="accent1"/>
          </a:fillRef>
          <a:effectRef idx="1">
            <a:schemeClr val="accent1"/>
          </a:effectRef>
          <a:fontRef idx="minor">
            <a:schemeClr val="dk1"/>
          </a:fontRef>
        </p:style>
        <p:txBody>
          <a:bodyPr>
            <a:normAutofit/>
          </a:bodyPr>
          <a:lstStyle/>
          <a:p>
            <a:r>
              <a:rPr lang="es-CL" sz="2800" dirty="0" smtClean="0"/>
              <a:t>Tiene un punto de vista limitado, ya que participa del relato y cuenta lo que sabe de los personajes.</a:t>
            </a:r>
          </a:p>
          <a:p>
            <a:r>
              <a:rPr lang="es-CL" sz="2800" dirty="0" smtClean="0"/>
              <a:t>Relata su propia historia, por tanto se identifica por el uso de la primera persona gramatical.</a:t>
            </a:r>
          </a:p>
          <a:p>
            <a:pPr marL="0" indent="0">
              <a:buNone/>
            </a:pPr>
            <a:r>
              <a:rPr lang="es-ES" sz="2800" dirty="0"/>
              <a:t>“Ese domingo, frente al arco, miré al arquero a los ojos. Miré a mis compañeros. Pensé en mi familia y en mis pichangas de infancia. Si anotaba ese penal, se cumpliría el sueño de mi vida. Y así fue. Disparé mi zurda infalible en el costado del arco. Éramos campeones.” </a:t>
            </a:r>
            <a:endParaRPr lang="es-CL" sz="2800" dirty="0"/>
          </a:p>
        </p:txBody>
      </p:sp>
      <p:pic>
        <p:nvPicPr>
          <p:cNvPr id="8194" name="Picture 2" descr="Resultado de imagen de yo"/>
          <p:cNvPicPr>
            <a:picLocks noChangeAspect="1" noChangeArrowheads="1"/>
          </p:cNvPicPr>
          <p:nvPr/>
        </p:nvPicPr>
        <p:blipFill rotWithShape="1">
          <a:blip r:embed="rId2">
            <a:extLst>
              <a:ext uri="{28A0092B-C50C-407E-A947-70E740481C1C}">
                <a14:useLocalDpi xmlns:a14="http://schemas.microsoft.com/office/drawing/2010/main" val="0"/>
              </a:ext>
            </a:extLst>
          </a:blip>
          <a:srcRect l="22000" t="7112" r="21200" b="6089"/>
          <a:stretch/>
        </p:blipFill>
        <p:spPr bwMode="auto">
          <a:xfrm>
            <a:off x="266700" y="2261583"/>
            <a:ext cx="2895600" cy="442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7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350B0F"/>
        </a:solidFill>
        <a:effectLst/>
      </p:bgPr>
    </p:bg>
    <p:spTree>
      <p:nvGrpSpPr>
        <p:cNvPr id="1" name=""/>
        <p:cNvGrpSpPr/>
        <p:nvPr/>
      </p:nvGrpSpPr>
      <p:grpSpPr>
        <a:xfrm>
          <a:off x="0" y="0"/>
          <a:ext cx="0" cy="0"/>
          <a:chOff x="0" y="0"/>
          <a:chExt cx="0" cy="0"/>
        </a:xfrm>
      </p:grpSpPr>
      <p:pic>
        <p:nvPicPr>
          <p:cNvPr id="9218" name="Picture 2" descr="Resultado de imagen de testi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1" y="0"/>
            <a:ext cx="92319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62400" y="304801"/>
            <a:ext cx="7978776" cy="1123949"/>
          </a:xfrm>
          <a:solidFill>
            <a:srgbClr val="E5683A"/>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s-CL" dirty="0" smtClean="0">
                <a:solidFill>
                  <a:schemeClr val="bg1"/>
                </a:solidFill>
                <a:latin typeface="Britannic Bold" panose="020B0903060703020204" pitchFamily="34" charset="0"/>
              </a:rPr>
              <a:t>NARRADOR HOMODIEGÉTICO: </a:t>
            </a:r>
            <a:br>
              <a:rPr lang="es-CL" dirty="0" smtClean="0">
                <a:solidFill>
                  <a:schemeClr val="bg1"/>
                </a:solidFill>
                <a:latin typeface="Britannic Bold" panose="020B0903060703020204" pitchFamily="34" charset="0"/>
              </a:rPr>
            </a:br>
            <a:r>
              <a:rPr lang="es-CL" dirty="0" smtClean="0">
                <a:solidFill>
                  <a:schemeClr val="bg1"/>
                </a:solidFill>
                <a:latin typeface="Britannic Bold" panose="020B0903060703020204" pitchFamily="34" charset="0"/>
              </a:rPr>
              <a:t>testigo</a:t>
            </a:r>
            <a:endParaRPr lang="es-CL" dirty="0">
              <a:solidFill>
                <a:schemeClr val="bg1"/>
              </a:solidFill>
              <a:latin typeface="Britannic Bold" panose="020B0903060703020204" pitchFamily="34" charset="0"/>
            </a:endParaRPr>
          </a:p>
        </p:txBody>
      </p:sp>
      <p:sp>
        <p:nvSpPr>
          <p:cNvPr id="3" name="2 Marcador de contenido"/>
          <p:cNvSpPr>
            <a:spLocks noGrp="1"/>
          </p:cNvSpPr>
          <p:nvPr>
            <p:ph idx="1"/>
          </p:nvPr>
        </p:nvSpPr>
        <p:spPr>
          <a:xfrm>
            <a:off x="4650395" y="1733551"/>
            <a:ext cx="7143750" cy="4639732"/>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s-CL" sz="2400" dirty="0" smtClean="0"/>
              <a:t>Es un personaje de la historia, que no tiene el rol protagónico.</a:t>
            </a:r>
          </a:p>
          <a:p>
            <a:r>
              <a:rPr lang="es-CL" sz="2400" dirty="0" smtClean="0"/>
              <a:t>Conoce las acciones de las que fue testigo. Cuenta lo que ve y sabe.</a:t>
            </a:r>
          </a:p>
          <a:p>
            <a:r>
              <a:rPr lang="es-CL" sz="2400" dirty="0" smtClean="0"/>
              <a:t>Narra en primera persona, pero asume un rol de espectador.</a:t>
            </a:r>
          </a:p>
          <a:p>
            <a:pPr marL="0" indent="0">
              <a:buNone/>
            </a:pPr>
            <a:r>
              <a:rPr lang="es-ES" sz="2400" dirty="0"/>
              <a:t>“Sentados en las tribunas del estadio, podíamos sentir la tensión de los 22 jugadores en la cancha mientras nuestro campeón, se preparaba para anotar ese penal decisivo bajo la atenta mirada de sus compañeros. Anotó justo en uno de los ángulos del arco, y el estadio se vino abajo. Éramos los campeones”. </a:t>
            </a:r>
            <a:endParaRPr lang="es-CL" sz="2400" dirty="0" smtClean="0"/>
          </a:p>
        </p:txBody>
      </p:sp>
    </p:spTree>
    <p:extLst>
      <p:ext uri="{BB962C8B-B14F-4D97-AF65-F5344CB8AC3E}">
        <p14:creationId xmlns:p14="http://schemas.microsoft.com/office/powerpoint/2010/main" val="1728764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291033177"/>
              </p:ext>
            </p:extLst>
          </p:nvPr>
        </p:nvGraphicFramePr>
        <p:xfrm>
          <a:off x="295422" y="225083"/>
          <a:ext cx="11380763" cy="638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3582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Celestial</Template>
  <TotalTime>172</TotalTime>
  <Words>541</Words>
  <Application>Microsoft Office PowerPoint</Application>
  <PresentationFormat>Panorámica</PresentationFormat>
  <Paragraphs>41</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Britannic Bold</vt:lpstr>
      <vt:lpstr>Calibri</vt:lpstr>
      <vt:lpstr>Calibri Light</vt:lpstr>
      <vt:lpstr>Comic Sans MS</vt:lpstr>
      <vt:lpstr>Rockwell Condensed</vt:lpstr>
      <vt:lpstr>Celestial</vt:lpstr>
      <vt:lpstr>Presentación de PowerPoint</vt:lpstr>
      <vt:lpstr>Narrador</vt:lpstr>
      <vt:lpstr> narrador Heterodiegético</vt:lpstr>
      <vt:lpstr>Narrador HETERODIEGÉTICO: omnisciente</vt:lpstr>
      <vt:lpstr>NARRADOR HETERODIEGÉTICO: OBJETIVO</vt:lpstr>
      <vt:lpstr> NARRADOR Homodiegético</vt:lpstr>
      <vt:lpstr>Narrador HOMODIEGÉTICO:  protagonista </vt:lpstr>
      <vt:lpstr>NARRADOR HOMODIEGÉTICO:  testigo</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NARRADORES</dc:title>
  <dc:creator>Javiera Ignacia Gutierrez</dc:creator>
  <cp:lastModifiedBy>Javiera Ignacia Gutierrez</cp:lastModifiedBy>
  <cp:revision>36</cp:revision>
  <dcterms:created xsi:type="dcterms:W3CDTF">2019-03-03T22:08:40Z</dcterms:created>
  <dcterms:modified xsi:type="dcterms:W3CDTF">2021-03-03T12:21:12Z</dcterms:modified>
</cp:coreProperties>
</file>