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3"/>
  </p:notesMasterIdLst>
  <p:handoutMasterIdLst>
    <p:handoutMasterId r:id="rId14"/>
  </p:handoutMasterIdLst>
  <p:sldIdLst>
    <p:sldId id="282" r:id="rId5"/>
    <p:sldId id="283" r:id="rId6"/>
    <p:sldId id="297" r:id="rId7"/>
    <p:sldId id="294" r:id="rId8"/>
    <p:sldId id="296" r:id="rId9"/>
    <p:sldId id="295" r:id="rId10"/>
    <p:sldId id="291" r:id="rId11"/>
    <p:sldId id="284" r:id="rId12"/>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31" autoAdjust="0"/>
  </p:normalViewPr>
  <p:slideViewPr>
    <p:cSldViewPr snapToGrid="0">
      <p:cViewPr varScale="1">
        <p:scale>
          <a:sx n="95" d="100"/>
          <a:sy n="95" d="100"/>
        </p:scale>
        <p:origin x="206"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9" d="100"/>
          <a:sy n="89" d="100"/>
        </p:scale>
        <p:origin x="277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0CB070B-93E8-4E3F-93BA-4C6F4F890423}" type="datetime1">
              <a:rPr lang="es-ES" smtClean="0"/>
              <a:t>01/03/2021</a:t>
            </a:fld>
            <a:endParaRPr lang="es-ES"/>
          </a:p>
        </p:txBody>
      </p:sp>
      <p:sp>
        <p:nvSpPr>
          <p:cNvPr id="4" name="Marcador de pie de pá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es-ES" smtClean="0"/>
              <a:t>‹Nº›</a:t>
            </a:fld>
            <a:endParaRPr lang="es-E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9EAA754-C899-4020-AF30-0F80416D4F92}" type="datetime1">
              <a:rPr lang="es-ES" noProof="0" smtClean="0"/>
              <a:t>01/03/2021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es-ES" noProof="0" smtClean="0"/>
              <a:t>‹Nº›</a:t>
            </a:fld>
            <a:endParaRPr lang="es-E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1</a:t>
            </a:fld>
            <a:endParaRPr lang="es-ES"/>
          </a:p>
        </p:txBody>
      </p:sp>
    </p:spTree>
    <p:extLst>
      <p:ext uri="{BB962C8B-B14F-4D97-AF65-F5344CB8AC3E}">
        <p14:creationId xmlns:p14="http://schemas.microsoft.com/office/powerpoint/2010/main" val="225646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2</a:t>
            </a:fld>
            <a:endParaRPr lang="es-ES"/>
          </a:p>
        </p:txBody>
      </p:sp>
    </p:spTree>
    <p:extLst>
      <p:ext uri="{BB962C8B-B14F-4D97-AF65-F5344CB8AC3E}">
        <p14:creationId xmlns:p14="http://schemas.microsoft.com/office/powerpoint/2010/main" val="413716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4</a:t>
            </a:fld>
            <a:endParaRPr lang="es-ES"/>
          </a:p>
        </p:txBody>
      </p:sp>
    </p:spTree>
    <p:extLst>
      <p:ext uri="{BB962C8B-B14F-4D97-AF65-F5344CB8AC3E}">
        <p14:creationId xmlns:p14="http://schemas.microsoft.com/office/powerpoint/2010/main" val="200067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6</a:t>
            </a:fld>
            <a:endParaRPr lang="es-ES"/>
          </a:p>
        </p:txBody>
      </p:sp>
    </p:spTree>
    <p:extLst>
      <p:ext uri="{BB962C8B-B14F-4D97-AF65-F5344CB8AC3E}">
        <p14:creationId xmlns:p14="http://schemas.microsoft.com/office/powerpoint/2010/main" val="890945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5"/>
          </p:nvPr>
        </p:nvSpPr>
        <p:spPr/>
        <p:txBody>
          <a:bodyPr rtlCol="0"/>
          <a:lstStyle/>
          <a:p>
            <a:pPr rtl="0"/>
            <a:fld id="{8530193B-564F-4854-8A52-728F3FB19C85}" type="slidenum">
              <a:rPr lang="es-ES" smtClean="0"/>
              <a:t>7</a:t>
            </a:fld>
            <a:endParaRPr lang="es-ES"/>
          </a:p>
        </p:txBody>
      </p:sp>
    </p:spTree>
    <p:extLst>
      <p:ext uri="{BB962C8B-B14F-4D97-AF65-F5344CB8AC3E}">
        <p14:creationId xmlns:p14="http://schemas.microsoft.com/office/powerpoint/2010/main" val="97627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8530193B-564F-4854-8A52-728F3FB19C85}" type="slidenum">
              <a:rPr lang="es-ES" smtClean="0"/>
              <a:t>8</a:t>
            </a:fld>
            <a:endParaRPr lang="es-ES"/>
          </a:p>
        </p:txBody>
      </p:sp>
    </p:spTree>
    <p:extLst>
      <p:ext uri="{BB962C8B-B14F-4D97-AF65-F5344CB8AC3E}">
        <p14:creationId xmlns:p14="http://schemas.microsoft.com/office/powerpoint/2010/main" val="1355137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con imagen pequeña">
    <p:spTree>
      <p:nvGrpSpPr>
        <p:cNvPr id="1" name=""/>
        <p:cNvGrpSpPr/>
        <p:nvPr/>
      </p:nvGrpSpPr>
      <p:grpSpPr>
        <a:xfrm>
          <a:off x="0" y="0"/>
          <a:ext cx="0" cy="0"/>
          <a:chOff x="0" y="0"/>
          <a:chExt cx="0" cy="0"/>
        </a:xfrm>
      </p:grpSpPr>
      <p:sp>
        <p:nvSpPr>
          <p:cNvPr id="9" name="Marcador de posición de imagen 1">
            <a:extLst>
              <a:ext uri="{FF2B5EF4-FFF2-40B4-BE49-F238E27FC236}">
                <a16:creationId xmlns:a16="http://schemas.microsoft.com/office/drawing/2014/main"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es-ES" noProof="0"/>
              <a:t>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7" name="Rectángu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a 3">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9" name="Subtítulo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3572900" y="1511476"/>
            <a:ext cx="2916000" cy="4679249"/>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1" name="Marcador de texto 5">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6713800" y="1511475"/>
            <a:ext cx="291600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6D4BCA97-F31B-451D-82F8-6E000DF2118A}"/>
              </a:ext>
            </a:extLst>
          </p:cNvPr>
          <p:cNvSpPr>
            <a:spLocks noGrp="1"/>
          </p:cNvSpPr>
          <p:nvPr>
            <p:ph type="ftr" sz="quarter" idx="14"/>
          </p:nvPr>
        </p:nvSpPr>
        <p:spPr/>
        <p:txBody>
          <a:bodyPr rtlCol="0"/>
          <a:lstStyle/>
          <a:p>
            <a:pPr rtl="0"/>
            <a:r>
              <a:rPr lang="es-ES" noProof="0"/>
              <a:t>Agregue un pie de página</a:t>
            </a:r>
          </a:p>
        </p:txBody>
      </p:sp>
      <p:sp>
        <p:nvSpPr>
          <p:cNvPr id="6" name="Marcador de posición de número de diapositiva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65438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a 5">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10" name="Subtítulo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290450" y="1512000"/>
            <a:ext cx="176400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3" name="Marcador de texto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148900" y="1512000"/>
            <a:ext cx="176400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5" name="Marcador de texto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007350" y="1507535"/>
            <a:ext cx="1764000" cy="467925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7" name="Marcador de texto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7865800" y="1507535"/>
            <a:ext cx="1764000" cy="468371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2D09234E-176D-4BBF-9391-7B6F018C51AB}"/>
              </a:ext>
            </a:extLst>
          </p:cNvPr>
          <p:cNvSpPr>
            <a:spLocks noGrp="1"/>
          </p:cNvSpPr>
          <p:nvPr>
            <p:ph type="ftr" sz="quarter" idx="16"/>
          </p:nvPr>
        </p:nvSpPr>
        <p:spPr/>
        <p:txBody>
          <a:bodyPr rtlCol="0"/>
          <a:lstStyle/>
          <a:p>
            <a:pPr rtl="0"/>
            <a:r>
              <a:rPr lang="es-ES" noProof="0"/>
              <a:t>Agregue un pie de página</a:t>
            </a:r>
          </a:p>
        </p:txBody>
      </p:sp>
      <p:sp>
        <p:nvSpPr>
          <p:cNvPr id="6" name="Marcador de posición de número de diapositiva 5">
            <a:extLst>
              <a:ext uri="{FF2B5EF4-FFF2-40B4-BE49-F238E27FC236}">
                <a16:creationId xmlns:a16="http://schemas.microsoft.com/office/drawing/2014/main" id="{B5A8293F-A5B5-4FCC-BF27-A25B1BAFF245}"/>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974837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sub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es-ES" noProof="0"/>
              <a:t>Haga clic para editar el título de la página</a:t>
            </a:r>
          </a:p>
        </p:txBody>
      </p:sp>
      <p:sp>
        <p:nvSpPr>
          <p:cNvPr id="5" name="Subtítulo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pie de página 2">
            <a:extLst>
              <a:ext uri="{FF2B5EF4-FFF2-40B4-BE49-F238E27FC236}">
                <a16:creationId xmlns:a16="http://schemas.microsoft.com/office/drawing/2014/main" id="{08CCB8C2-B6A2-4C69-8D3A-57420A034BA4}"/>
              </a:ext>
            </a:extLst>
          </p:cNvPr>
          <p:cNvSpPr>
            <a:spLocks noGrp="1"/>
          </p:cNvSpPr>
          <p:nvPr>
            <p:ph type="ftr" sz="quarter" idx="12"/>
          </p:nvPr>
        </p:nvSpPr>
        <p:spPr/>
        <p:txBody>
          <a:bodyPr rtlCol="0"/>
          <a:lstStyle/>
          <a:p>
            <a:pPr rtl="0"/>
            <a:r>
              <a:rPr lang="es-ES" noProof="0"/>
              <a:t>Agregue un pie de página</a:t>
            </a:r>
          </a:p>
        </p:txBody>
      </p:sp>
      <p:sp>
        <p:nvSpPr>
          <p:cNvPr id="4" name="Marcador de posición de número de diapositiva 3">
            <a:extLst>
              <a:ext uri="{FF2B5EF4-FFF2-40B4-BE49-F238E27FC236}">
                <a16:creationId xmlns:a16="http://schemas.microsoft.com/office/drawing/2014/main" id="{8E801980-CBAE-4A50-886D-54D7BB2E1947}"/>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505855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1EDF756E-F310-4229-ACDD-055D299A95FB}"/>
              </a:ext>
            </a:extLst>
          </p:cNvPr>
          <p:cNvSpPr/>
          <p:nvPr userDrawn="1"/>
        </p:nvSpPr>
        <p:spPr>
          <a:xfrm>
            <a:off x="6297105" y="424206"/>
            <a:ext cx="5505254" cy="57314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2" name="Marcador de número de diapositiva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
        <p:nvSpPr>
          <p:cNvPr id="9" name="Subtítulo 2">
            <a:extLst>
              <a:ext uri="{FF2B5EF4-FFF2-40B4-BE49-F238E27FC236}">
                <a16:creationId xmlns:a16="http://schemas.microsoft.com/office/drawing/2014/main" id="{07666241-4AF6-458A-A571-6C6C291D72F1}"/>
              </a:ext>
            </a:extLst>
          </p:cNvPr>
          <p:cNvSpPr>
            <a:spLocks noGrp="1"/>
          </p:cNvSpPr>
          <p:nvPr>
            <p:ph type="subTitle" idx="1"/>
          </p:nvPr>
        </p:nvSpPr>
        <p:spPr>
          <a:xfrm>
            <a:off x="6532775" y="3639199"/>
            <a:ext cx="5053936"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6" name="Título 5">
            <a:extLst>
              <a:ext uri="{FF2B5EF4-FFF2-40B4-BE49-F238E27FC236}">
                <a16:creationId xmlns:a16="http://schemas.microsoft.com/office/drawing/2014/main" id="{6F4F2BBF-F210-4954-9C73-A0030AACDDFE}"/>
              </a:ext>
            </a:extLst>
          </p:cNvPr>
          <p:cNvSpPr>
            <a:spLocks noGrp="1"/>
          </p:cNvSpPr>
          <p:nvPr>
            <p:ph type="title"/>
          </p:nvPr>
        </p:nvSpPr>
        <p:spPr>
          <a:xfrm>
            <a:off x="6532775" y="993303"/>
            <a:ext cx="5053936" cy="2513468"/>
          </a:xfrm>
        </p:spPr>
        <p:txBody>
          <a:bodyPr rtlCol="0"/>
          <a:lstStyle>
            <a:lvl1pPr>
              <a:defRPr sz="5400" cap="none">
                <a:solidFill>
                  <a:schemeClr val="bg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122777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5" name="Marcador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10" name="Marcador de contenido 2">
            <a:extLst>
              <a:ext uri="{FF2B5EF4-FFF2-40B4-BE49-F238E27FC236}">
                <a16:creationId xmlns:a16="http://schemas.microsoft.com/office/drawing/2014/main" id="{FD1EE834-4B70-4715-8346-1C0298347EE0}"/>
              </a:ext>
            </a:extLst>
          </p:cNvPr>
          <p:cNvSpPr>
            <a:spLocks noGrp="1"/>
          </p:cNvSpPr>
          <p:nvPr>
            <p:ph idx="1" hasCustomPrompt="1"/>
          </p:nvPr>
        </p:nvSpPr>
        <p:spPr>
          <a:xfrm>
            <a:off x="432000" y="1046375"/>
            <a:ext cx="9198000" cy="5130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2280088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5" name="Marcador de posición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7" name="Marcador de contenido 2">
            <a:extLst>
              <a:ext uri="{FF2B5EF4-FFF2-40B4-BE49-F238E27FC236}">
                <a16:creationId xmlns:a16="http://schemas.microsoft.com/office/drawing/2014/main" id="{EAE43F4C-1A64-4197-A44B-E6EB874E243B}"/>
              </a:ext>
            </a:extLst>
          </p:cNvPr>
          <p:cNvSpPr>
            <a:spLocks noGrp="1"/>
          </p:cNvSpPr>
          <p:nvPr>
            <p:ph sz="half" idx="1" hasCustomPrompt="1"/>
          </p:nvPr>
        </p:nvSpPr>
        <p:spPr>
          <a:xfrm>
            <a:off x="432000" y="1046376"/>
            <a:ext cx="4435831" cy="5130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8" name="Marcador de posición de contenido 3">
            <a:extLst>
              <a:ext uri="{FF2B5EF4-FFF2-40B4-BE49-F238E27FC236}">
                <a16:creationId xmlns:a16="http://schemas.microsoft.com/office/drawing/2014/main" id="{D7B3F5B8-DC28-4878-AC9F-D434D7542D8F}"/>
              </a:ext>
            </a:extLst>
          </p:cNvPr>
          <p:cNvSpPr>
            <a:spLocks noGrp="1"/>
          </p:cNvSpPr>
          <p:nvPr>
            <p:ph sz="half" idx="2" hasCustomPrompt="1"/>
          </p:nvPr>
        </p:nvSpPr>
        <p:spPr>
          <a:xfrm>
            <a:off x="5194169" y="1046376"/>
            <a:ext cx="4435831" cy="5130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57439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5" name="Marcador de posición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7" name="Marcador de texto 2">
            <a:extLst>
              <a:ext uri="{FF2B5EF4-FFF2-40B4-BE49-F238E27FC236}">
                <a16:creationId xmlns:a16="http://schemas.microsoft.com/office/drawing/2014/main" id="{CB97B01E-88B2-448F-BD96-A1AAFA39AC1E}"/>
              </a:ext>
            </a:extLst>
          </p:cNvPr>
          <p:cNvSpPr>
            <a:spLocks noGrp="1"/>
          </p:cNvSpPr>
          <p:nvPr>
            <p:ph type="body" idx="1" hasCustomPrompt="1"/>
          </p:nvPr>
        </p:nvSpPr>
        <p:spPr>
          <a:xfrm>
            <a:off x="43200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8" name="Marcador de posición de texto 4">
            <a:extLst>
              <a:ext uri="{FF2B5EF4-FFF2-40B4-BE49-F238E27FC236}">
                <a16:creationId xmlns:a16="http://schemas.microsoft.com/office/drawing/2014/main" id="{40BADDE2-4EE6-41B4-804C-EBF680128B40}"/>
              </a:ext>
            </a:extLst>
          </p:cNvPr>
          <p:cNvSpPr>
            <a:spLocks noGrp="1"/>
          </p:cNvSpPr>
          <p:nvPr>
            <p:ph type="body" sz="quarter" idx="3" hasCustomPrompt="1"/>
          </p:nvPr>
        </p:nvSpPr>
        <p:spPr>
          <a:xfrm>
            <a:off x="5195160" y="1068420"/>
            <a:ext cx="4434840" cy="823912"/>
          </a:xfrm>
          <a:solidFill>
            <a:schemeClr val="tx1"/>
          </a:solidFill>
        </p:spPr>
        <p:txBody>
          <a:bodyPr rtlCol="0" anchor="ct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9" name="Marcador de posición de contenido 3">
            <a:extLst>
              <a:ext uri="{FF2B5EF4-FFF2-40B4-BE49-F238E27FC236}">
                <a16:creationId xmlns:a16="http://schemas.microsoft.com/office/drawing/2014/main" id="{BB0A14E0-899D-4594-BC9E-AE89BF0D3AB7}"/>
              </a:ext>
            </a:extLst>
          </p:cNvPr>
          <p:cNvSpPr>
            <a:spLocks noGrp="1"/>
          </p:cNvSpPr>
          <p:nvPr>
            <p:ph sz="half" idx="2" hasCustomPrompt="1"/>
          </p:nvPr>
        </p:nvSpPr>
        <p:spPr>
          <a:xfrm>
            <a:off x="432001" y="2096752"/>
            <a:ext cx="4434840" cy="409291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posición de contenido 5">
            <a:extLst>
              <a:ext uri="{FF2B5EF4-FFF2-40B4-BE49-F238E27FC236}">
                <a16:creationId xmlns:a16="http://schemas.microsoft.com/office/drawing/2014/main" id="{2C699014-D902-4E9A-80CD-8D2BCFE67097}"/>
              </a:ext>
            </a:extLst>
          </p:cNvPr>
          <p:cNvSpPr>
            <a:spLocks noGrp="1"/>
          </p:cNvSpPr>
          <p:nvPr>
            <p:ph sz="quarter" idx="4" hasCustomPrompt="1"/>
          </p:nvPr>
        </p:nvSpPr>
        <p:spPr>
          <a:xfrm>
            <a:off x="5195160" y="2096752"/>
            <a:ext cx="4434840" cy="409291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86346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s-ES" noProof="0"/>
              <a:t>Agregar un pie de página</a:t>
            </a:r>
          </a:p>
        </p:txBody>
      </p:sp>
      <p:sp>
        <p:nvSpPr>
          <p:cNvPr id="6" name="Marcador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8" name="Título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s-ES" noProof="0"/>
              <a:t>Haga clic para modificar el estilo de título del patrón</a:t>
            </a:r>
          </a:p>
        </p:txBody>
      </p:sp>
      <p:sp>
        <p:nvSpPr>
          <p:cNvPr id="9" name="Marcador de posición de texto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0" name="Marcador de posición de contenido 2">
            <a:extLst>
              <a:ext uri="{FF2B5EF4-FFF2-40B4-BE49-F238E27FC236}">
                <a16:creationId xmlns:a16="http://schemas.microsoft.com/office/drawing/2014/main" id="{79F53EF1-D412-467C-B7CE-30536F140AE1}"/>
              </a:ext>
            </a:extLst>
          </p:cNvPr>
          <p:cNvSpPr>
            <a:spLocks noGrp="1"/>
          </p:cNvSpPr>
          <p:nvPr>
            <p:ph idx="1" hasCustomPrompt="1"/>
          </p:nvPr>
        </p:nvSpPr>
        <p:spPr>
          <a:xfrm>
            <a:off x="3770722" y="457201"/>
            <a:ext cx="6023727" cy="5726784"/>
          </a:xfrm>
        </p:spPr>
        <p:txBody>
          <a:bodyPr rtlCol="0"/>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872000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a:xfrm>
            <a:off x="432000" y="6356350"/>
            <a:ext cx="4114800" cy="365125"/>
          </a:xfrm>
        </p:spPr>
        <p:txBody>
          <a:bodyPr rtlCol="0"/>
          <a:lstStyle/>
          <a:p>
            <a:pPr rtl="0"/>
            <a:r>
              <a:rPr lang="es-ES" noProof="0"/>
              <a:t>Agregar un pie de página</a:t>
            </a:r>
          </a:p>
        </p:txBody>
      </p:sp>
      <p:sp>
        <p:nvSpPr>
          <p:cNvPr id="6" name="Marcador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
        <p:nvSpPr>
          <p:cNvPr id="8" name="Título 1">
            <a:extLst>
              <a:ext uri="{FF2B5EF4-FFF2-40B4-BE49-F238E27FC236}">
                <a16:creationId xmlns:a16="http://schemas.microsoft.com/office/drawing/2014/main" id="{AC67C685-BABE-4B77-8C5E-B39B093D3AEA}"/>
              </a:ext>
            </a:extLst>
          </p:cNvPr>
          <p:cNvSpPr>
            <a:spLocks noGrp="1"/>
          </p:cNvSpPr>
          <p:nvPr>
            <p:ph type="title"/>
          </p:nvPr>
        </p:nvSpPr>
        <p:spPr>
          <a:xfrm>
            <a:off x="432001" y="457200"/>
            <a:ext cx="3159612" cy="1600200"/>
          </a:xfrm>
        </p:spPr>
        <p:txBody>
          <a:bodyPr rtlCol="0" anchor="b"/>
          <a:lstStyle>
            <a:lvl1pPr>
              <a:defRPr sz="2800"/>
            </a:lvl1pPr>
          </a:lstStyle>
          <a:p>
            <a:pPr rtl="0"/>
            <a:r>
              <a:rPr lang="es-ES" noProof="0"/>
              <a:t>Haga clic para modificar el estilo de título del patrón</a:t>
            </a:r>
          </a:p>
        </p:txBody>
      </p:sp>
      <p:sp>
        <p:nvSpPr>
          <p:cNvPr id="9" name="Marcador de posición de texto 3">
            <a:extLst>
              <a:ext uri="{FF2B5EF4-FFF2-40B4-BE49-F238E27FC236}">
                <a16:creationId xmlns:a16="http://schemas.microsoft.com/office/drawing/2014/main" id="{0B6B7795-36CC-459B-AE8B-7FB2F40AF37C}"/>
              </a:ext>
            </a:extLst>
          </p:cNvPr>
          <p:cNvSpPr>
            <a:spLocks noGrp="1"/>
          </p:cNvSpPr>
          <p:nvPr>
            <p:ph type="body" sz="half" idx="2" hasCustomPrompt="1"/>
          </p:nvPr>
        </p:nvSpPr>
        <p:spPr>
          <a:xfrm>
            <a:off x="432001" y="2057400"/>
            <a:ext cx="3159612" cy="4126584"/>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2" name="Marcador de posición de imagen 2">
            <a:extLst>
              <a:ext uri="{FF2B5EF4-FFF2-40B4-BE49-F238E27FC236}">
                <a16:creationId xmlns:a16="http://schemas.microsoft.com/office/drawing/2014/main" id="{10319378-269C-406E-9B84-FCF22DA02EFF}"/>
              </a:ext>
            </a:extLst>
          </p:cNvPr>
          <p:cNvSpPr>
            <a:spLocks noGrp="1"/>
          </p:cNvSpPr>
          <p:nvPr>
            <p:ph type="pic" idx="1"/>
          </p:nvPr>
        </p:nvSpPr>
        <p:spPr>
          <a:xfrm>
            <a:off x="3788021" y="457201"/>
            <a:ext cx="5949868" cy="572678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302147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5" name="Marcador de posición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5377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l título">
    <p:bg bwMode="auto">
      <p:bgPr>
        <a:solidFill>
          <a:schemeClr val="bg1"/>
        </a:solid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s-ES" noProof="0"/>
              <a:t>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7" name="Rectángu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número de diapositiva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218115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es-ES" noProof="0"/>
              <a:t>Agregue un pie de página</a:t>
            </a:r>
          </a:p>
        </p:txBody>
      </p:sp>
      <p:sp>
        <p:nvSpPr>
          <p:cNvPr id="3" name="Marcador de número de diapositiva 2">
            <a:extLst>
              <a:ext uri="{FF2B5EF4-FFF2-40B4-BE49-F238E27FC236}">
                <a16:creationId xmlns:a16="http://schemas.microsoft.com/office/drawing/2014/main" id="{2310D190-B83D-438A-91BC-470C41B22A29}"/>
              </a:ext>
            </a:extLst>
          </p:cNvPr>
          <p:cNvSpPr>
            <a:spLocks noGrp="1"/>
          </p:cNvSpPr>
          <p:nvPr>
            <p:ph type="sldNum" sz="quarter" idx="1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13976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grande">
    <p:bg>
      <p:bgPr>
        <a:solidFill>
          <a:schemeClr val="bg1"/>
        </a:solidFill>
        <a:effectLst/>
      </p:bgPr>
    </p:bg>
    <p:spTree>
      <p:nvGrpSpPr>
        <p:cNvPr id="1" name=""/>
        <p:cNvGrpSpPr/>
        <p:nvPr/>
      </p:nvGrpSpPr>
      <p:grpSpPr>
        <a:xfrm>
          <a:off x="0" y="0"/>
          <a:ext cx="0" cy="0"/>
          <a:chOff x="0" y="0"/>
          <a:chExt cx="0" cy="0"/>
        </a:xfrm>
      </p:grpSpPr>
      <p:sp>
        <p:nvSpPr>
          <p:cNvPr id="9" name="Marcador de posición de imagen 1">
            <a:extLst>
              <a:ext uri="{FF2B5EF4-FFF2-40B4-BE49-F238E27FC236}">
                <a16:creationId xmlns:a16="http://schemas.microsoft.com/office/drawing/2014/main"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es-ES" noProof="0"/>
              <a:t>TÍTULO DE LA PRESENTACIÓN</a:t>
            </a:r>
          </a:p>
        </p:txBody>
      </p:sp>
      <p:sp>
        <p:nvSpPr>
          <p:cNvPr id="3" name="Subtítulo 2">
            <a:extLst>
              <a:ext uri="{FF2B5EF4-FFF2-40B4-BE49-F238E27FC236}">
                <a16:creationId xmlns:a16="http://schemas.microsoft.com/office/drawing/2014/main" id="{C9980B88-3F4A-4688-9ED0-17EF37E62D93}"/>
              </a:ext>
            </a:extLst>
          </p:cNvPr>
          <p:cNvSpPr>
            <a:spLocks noGrp="1"/>
          </p:cNvSpPr>
          <p:nvPr>
            <p:ph type="subTitle" idx="1" hasCustomPrompt="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7" name="Rectángu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5" name="Marcador de número de diapositiva 4">
            <a:extLst>
              <a:ext uri="{FF2B5EF4-FFF2-40B4-BE49-F238E27FC236}">
                <a16:creationId xmlns:a16="http://schemas.microsoft.com/office/drawing/2014/main" id="{E798A99C-9485-48F0-8E1E-227AD1348A45}"/>
              </a:ext>
            </a:extLst>
          </p:cNvPr>
          <p:cNvSpPr>
            <a:spLocks noGrp="1"/>
          </p:cNvSpPr>
          <p:nvPr>
            <p:ph type="sldNum" sz="quarter" idx="11"/>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de contenido 1">
    <p:spTree>
      <p:nvGrpSpPr>
        <p:cNvPr id="1" name=""/>
        <p:cNvGrpSpPr/>
        <p:nvPr/>
      </p:nvGrpSpPr>
      <p:grpSpPr>
        <a:xfrm>
          <a:off x="0" y="0"/>
          <a:ext cx="0" cy="0"/>
          <a:chOff x="0" y="0"/>
          <a:chExt cx="0" cy="0"/>
        </a:xfrm>
      </p:grpSpPr>
      <p:sp>
        <p:nvSpPr>
          <p:cNvPr id="8" name="Marcador de posición de imagen 1">
            <a:extLst>
              <a:ext uri="{FF2B5EF4-FFF2-40B4-BE49-F238E27FC236}">
                <a16:creationId xmlns:a16="http://schemas.microsoft.com/office/drawing/2014/main"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2" name="Título 1">
            <a:extLst>
              <a:ext uri="{FF2B5EF4-FFF2-40B4-BE49-F238E27FC236}">
                <a16:creationId xmlns:a16="http://schemas.microsoft.com/office/drawing/2014/main"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es-ES" noProof="0"/>
              <a:t>Haga clic para editar el título de la página</a:t>
            </a:r>
          </a:p>
        </p:txBody>
      </p:sp>
      <p:sp>
        <p:nvSpPr>
          <p:cNvPr id="10" name="Subtítulo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 de contenido 2">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rtlCol="0"/>
          <a:lstStyle/>
          <a:p>
            <a:pPr rtl="0"/>
            <a:fld id="{19B51A1E-902D-48AF-9020-955120F399B6}" type="slidenum">
              <a:rPr lang="es-ES" noProof="0" smtClean="0"/>
              <a:pPr rtl="0"/>
              <a:t>‹Nº›</a:t>
            </a:fld>
            <a:endParaRPr lang="es-ES" noProof="0"/>
          </a:p>
        </p:txBody>
      </p:sp>
      <p:sp>
        <p:nvSpPr>
          <p:cNvPr id="9" name="Marcador de posición de imagen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6" name="Título 5">
            <a:extLst>
              <a:ext uri="{FF2B5EF4-FFF2-40B4-BE49-F238E27FC236}">
                <a16:creationId xmlns:a16="http://schemas.microsoft.com/office/drawing/2014/main" id="{7F4F1543-153D-4F77-A4A9-C9BBA1C2052E}"/>
              </a:ext>
            </a:extLst>
          </p:cNvPr>
          <p:cNvSpPr>
            <a:spLocks noGrp="1"/>
          </p:cNvSpPr>
          <p:nvPr>
            <p:ph type="title" hasCustomPrompt="1"/>
          </p:nvPr>
        </p:nvSpPr>
        <p:spPr>
          <a:xfrm>
            <a:off x="432000" y="432000"/>
            <a:ext cx="9131100" cy="432000"/>
          </a:xfrm>
        </p:spPr>
        <p:txBody>
          <a:bodyPr rtlCol="0"/>
          <a:lstStyle/>
          <a:p>
            <a:pPr rtl="0"/>
            <a:r>
              <a:rPr lang="es-ES" noProof="0"/>
              <a:t>Haga clic para editar el estilo de título del patrón</a:t>
            </a:r>
          </a:p>
        </p:txBody>
      </p:sp>
      <p:sp>
        <p:nvSpPr>
          <p:cNvPr id="11" name="Subtítulo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con sub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es-ES" noProof="0"/>
              <a:t>Haga clic para editar el título de la página</a:t>
            </a:r>
          </a:p>
        </p:txBody>
      </p:sp>
      <p:sp>
        <p:nvSpPr>
          <p:cNvPr id="9" name="Subtítulo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mparación izquierdo 1">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2">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2" name="Marcador de comparación izquierdo 2">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es-ES" noProof="0"/>
              <a:t>Editar estilos de texto del patrón</a:t>
            </a:r>
          </a:p>
        </p:txBody>
      </p:sp>
      <p:sp>
        <p:nvSpPr>
          <p:cNvPr id="8" name="Marcador de posición de texto 4">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5129800" y="2020359"/>
            <a:ext cx="4500000" cy="417089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pie de página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275D237A-BD90-4D90-B328-7F1A502A266D}"/>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grafía grande">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es-ES" noProof="0"/>
              <a:t>Inserte o arrastre y coloque su foto</a:t>
            </a:r>
          </a:p>
        </p:txBody>
      </p:sp>
      <p:sp>
        <p:nvSpPr>
          <p:cNvPr id="3" name="Marcador de contenido 2">
            <a:extLst>
              <a:ext uri="{FF2B5EF4-FFF2-40B4-BE49-F238E27FC236}">
                <a16:creationId xmlns:a16="http://schemas.microsoft.com/office/drawing/2014/main"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Escriba la leyenda</a:t>
            </a:r>
          </a:p>
        </p:txBody>
      </p:sp>
      <p:sp>
        <p:nvSpPr>
          <p:cNvPr id="4" name="Marcador de pie de página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p>
            <a:pPr rtl="0"/>
            <a:r>
              <a:rPr lang="es-ES" noProof="0"/>
              <a:t>Agregue un pie de página</a:t>
            </a:r>
          </a:p>
        </p:txBody>
      </p:sp>
      <p:sp>
        <p:nvSpPr>
          <p:cNvPr id="2" name="Marcador de número de diapositiva 1">
            <a:extLst>
              <a:ext uri="{FF2B5EF4-FFF2-40B4-BE49-F238E27FC236}">
                <a16:creationId xmlns:a16="http://schemas.microsoft.com/office/drawing/2014/main" id="{E25951D2-91DB-40E7-95D5-4B372602DEBB}"/>
              </a:ext>
            </a:extLst>
          </p:cNvPr>
          <p:cNvSpPr>
            <a:spLocks noGrp="1"/>
          </p:cNvSpPr>
          <p:nvPr>
            <p:ph type="sldNum" sz="quarter" idx="15"/>
          </p:nvPr>
        </p:nvSpPr>
        <p:spPr/>
        <p:txBody>
          <a:bodyPr rtlCol="0"/>
          <a:lstStyle/>
          <a:p>
            <a:pPr rtl="0"/>
            <a:fld id="{19B51A1E-902D-48AF-9020-955120F399B6}" type="slidenum">
              <a:rPr lang="es-ES" noProof="0" smtClean="0"/>
              <a:pPr rtl="0"/>
              <a:t>‹Nº›</a:t>
            </a:fld>
            <a:endParaRPr lang="es-ES" noProof="0"/>
          </a:p>
        </p:txBody>
      </p:sp>
      <p:sp>
        <p:nvSpPr>
          <p:cNvPr id="5" name="Título 4">
            <a:extLst>
              <a:ext uri="{FF2B5EF4-FFF2-40B4-BE49-F238E27FC236}">
                <a16:creationId xmlns:a16="http://schemas.microsoft.com/office/drawing/2014/main" id="{16EFF903-F1F3-440A-B12C-9FD51606B03D}"/>
              </a:ext>
            </a:extLst>
          </p:cNvPr>
          <p:cNvSpPr>
            <a:spLocks noGrp="1"/>
          </p:cNvSpPr>
          <p:nvPr>
            <p:ph type="title" hasCustomPrompt="1"/>
          </p:nvPr>
        </p:nvSpPr>
        <p:spPr/>
        <p:txBody>
          <a:bodyPr rtlCol="0"/>
          <a:lstStyle/>
          <a:p>
            <a:pPr rtl="0"/>
            <a:r>
              <a:rPr lang="es-ES" noProof="0"/>
              <a:t>Haga clic para editar el estilo de título del patrón</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positiva de agradecimien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es-ES" noProof="0"/>
              <a:t>Gracias</a:t>
            </a:r>
          </a:p>
        </p:txBody>
      </p:sp>
      <p:sp>
        <p:nvSpPr>
          <p:cNvPr id="7" name="Rectángulo 6">
            <a:extLst>
              <a:ext uri="{FF2B5EF4-FFF2-40B4-BE49-F238E27FC236}">
                <a16:creationId xmlns:a16="http://schemas.microsoft.com/office/drawing/2014/main"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Rectángulo 7">
            <a:extLst>
              <a:ext uri="{FF2B5EF4-FFF2-40B4-BE49-F238E27FC236}">
                <a16:creationId xmlns:a16="http://schemas.microsoft.com/office/drawing/2014/main"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Marcador de texto 5">
            <a:extLst>
              <a:ext uri="{FF2B5EF4-FFF2-40B4-BE49-F238E27FC236}">
                <a16:creationId xmlns:a16="http://schemas.microsoft.com/office/drawing/2014/main"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es-ES" noProof="0"/>
              <a:t>Nombre completo</a:t>
            </a:r>
          </a:p>
        </p:txBody>
      </p:sp>
      <p:sp>
        <p:nvSpPr>
          <p:cNvPr id="12" name="Marcador de texto 6">
            <a:extLst>
              <a:ext uri="{FF2B5EF4-FFF2-40B4-BE49-F238E27FC236}">
                <a16:creationId xmlns:a16="http://schemas.microsoft.com/office/drawing/2014/main"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s-ES" noProof="0"/>
              <a:t>Número de teléfono</a:t>
            </a:r>
          </a:p>
        </p:txBody>
      </p:sp>
      <p:sp>
        <p:nvSpPr>
          <p:cNvPr id="13" name="Marcador de texto 7">
            <a:extLst>
              <a:ext uri="{FF2B5EF4-FFF2-40B4-BE49-F238E27FC236}">
                <a16:creationId xmlns:a16="http://schemas.microsoft.com/office/drawing/2014/main"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s-ES" noProof="0"/>
              <a:t>Identificador de red social o correo electrónico</a:t>
            </a:r>
          </a:p>
        </p:txBody>
      </p:sp>
      <p:sp>
        <p:nvSpPr>
          <p:cNvPr id="14" name="Marcador de texto 8">
            <a:extLst>
              <a:ext uri="{FF2B5EF4-FFF2-40B4-BE49-F238E27FC236}">
                <a16:creationId xmlns:a16="http://schemas.microsoft.com/office/drawing/2014/main"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Sitio web de la empresa</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sub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es-ES" noProof="0"/>
              <a:t>Haga clic para editar el título de la página</a:t>
            </a:r>
          </a:p>
        </p:txBody>
      </p:sp>
      <p:sp>
        <p:nvSpPr>
          <p:cNvPr id="7" name="Subtítul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es-ES" noProof="0"/>
              <a:t>Subtítulo</a:t>
            </a:r>
          </a:p>
        </p:txBody>
      </p:sp>
      <p:sp>
        <p:nvSpPr>
          <p:cNvPr id="3" name="Marcador de contenido 2">
            <a:extLst>
              <a:ext uri="{FF2B5EF4-FFF2-40B4-BE49-F238E27FC236}">
                <a16:creationId xmlns:a16="http://schemas.microsoft.com/office/drawing/2014/main"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ie de página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es-ES" noProof="0"/>
              <a:t>Agregue un pie de página</a:t>
            </a:r>
          </a:p>
        </p:txBody>
      </p:sp>
      <p:sp>
        <p:nvSpPr>
          <p:cNvPr id="5" name="Marcador de posición de número de diapositiva 4">
            <a:extLst>
              <a:ext uri="{FF2B5EF4-FFF2-40B4-BE49-F238E27FC236}">
                <a16:creationId xmlns:a16="http://schemas.microsoft.com/office/drawing/2014/main" id="{3442953D-28FC-41B5-A1BB-BB3BA7CA40BE}"/>
              </a:ext>
            </a:extLst>
          </p:cNvPr>
          <p:cNvSpPr>
            <a:spLocks noGrp="1"/>
          </p:cNvSpPr>
          <p:nvPr>
            <p:ph type="sldNum" sz="quarter" idx="33"/>
          </p:nvPr>
        </p:nvSpPr>
        <p:spPr/>
        <p:txBody>
          <a:bodyPr rtlCol="0"/>
          <a:lstStyle/>
          <a:p>
            <a:pPr rtl="0"/>
            <a:fld id="{19B51A1E-902D-48AF-9020-955120F399B6}" type="slidenum">
              <a:rPr lang="es-ES" noProof="0" smtClean="0"/>
              <a:pPr rtl="0"/>
              <a:t>‹Nº›</a:t>
            </a:fld>
            <a:endParaRPr lang="es-ES" noProof="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Rectángulo 6">
            <a:extLst>
              <a:ext uri="{FF2B5EF4-FFF2-40B4-BE49-F238E27FC236}">
                <a16:creationId xmlns:a16="http://schemas.microsoft.com/office/drawing/2014/main"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Marcador de títu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es-ES" noProof="0"/>
              <a:t>Haga clic para editar el título de la página</a:t>
            </a:r>
          </a:p>
        </p:txBody>
      </p:sp>
      <p:sp>
        <p:nvSpPr>
          <p:cNvPr id="3" name="Marcador de texto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ie de página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es-ES" noProof="0"/>
              <a:t>Agregue un pie de página</a:t>
            </a:r>
          </a:p>
        </p:txBody>
      </p:sp>
      <p:sp>
        <p:nvSpPr>
          <p:cNvPr id="6" name="Marcador de número de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es-ES" noProof="0" smtClean="0"/>
              <a:pPr rtl="0"/>
              <a:t>‹Nº›</a:t>
            </a:fld>
            <a:endParaRPr lang="es-ES" noProof="0"/>
          </a:p>
        </p:txBody>
      </p:sp>
      <p:sp>
        <p:nvSpPr>
          <p:cNvPr id="4" name="Cuadro de texto 3">
            <a:extLst>
              <a:ext uri="{FF2B5EF4-FFF2-40B4-BE49-F238E27FC236}">
                <a16:creationId xmlns:a16="http://schemas.microsoft.com/office/drawing/2014/main" id="{34FDC6F9-37F9-4E25-AECA-D307B8421C73}"/>
              </a:ext>
            </a:extLst>
          </p:cNvPr>
          <p:cNvSpPr txBox="1"/>
          <p:nvPr userDrawn="1"/>
        </p:nvSpPr>
        <p:spPr>
          <a:xfrm>
            <a:off x="9630116" y="6346108"/>
            <a:ext cx="1662546" cy="404658"/>
          </a:xfrm>
          <a:prstGeom prst="rect">
            <a:avLst/>
          </a:prstGeom>
          <a:noFill/>
        </p:spPr>
        <p:txBody>
          <a:bodyPr wrap="square" lIns="0" tIns="36000" rIns="0" bIns="0" rtlCol="0">
            <a:spAutoFit/>
          </a:bodyPr>
          <a:lstStyle/>
          <a:p>
            <a:pPr algn="r" rtl="0">
              <a:lnSpc>
                <a:spcPts val="1400"/>
              </a:lnSpc>
            </a:pPr>
            <a:r>
              <a:rPr lang="es-ES" sz="1600" b="1" spc="-100" noProof="0">
                <a:solidFill>
                  <a:schemeClr val="tx1">
                    <a:lumMod val="50000"/>
                    <a:lumOff val="50000"/>
                  </a:schemeClr>
                </a:solidFill>
                <a:latin typeface="Corbel" panose="020B0503020204020204" pitchFamily="34" charset="0"/>
              </a:rPr>
              <a:t>WOODGROVE</a:t>
            </a:r>
            <a:r>
              <a:rPr lang="es-ES" sz="1600" b="1" spc="-100" noProof="0">
                <a:solidFill>
                  <a:schemeClr val="accent1"/>
                </a:solidFill>
                <a:latin typeface="Corbel" panose="020B0503020204020204" pitchFamily="34" charset="0"/>
              </a:rPr>
              <a:t> </a:t>
            </a:r>
            <a:r>
              <a:rPr lang="es-ES" sz="1600" b="1" spc="-100" noProof="0">
                <a:solidFill>
                  <a:schemeClr val="tx1"/>
                </a:solidFill>
                <a:latin typeface="Corbel" panose="020B0503020204020204" pitchFamily="34" charset="0"/>
              </a:rPr>
              <a:t>BANK</a:t>
            </a:r>
          </a:p>
        </p:txBody>
      </p:sp>
      <p:sp>
        <p:nvSpPr>
          <p:cNvPr id="8" name="Rectángulo 7">
            <a:extLst>
              <a:ext uri="{FF2B5EF4-FFF2-40B4-BE49-F238E27FC236}">
                <a16:creationId xmlns:a16="http://schemas.microsoft.com/office/drawing/2014/main"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0" name="Rectángulo 9">
            <a:extLst>
              <a:ext uri="{FF2B5EF4-FFF2-40B4-BE49-F238E27FC236}">
                <a16:creationId xmlns:a16="http://schemas.microsoft.com/office/drawing/2014/main"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10">
            <a:extLst>
              <a:ext uri="{FF2B5EF4-FFF2-40B4-BE49-F238E27FC236}">
                <a16:creationId xmlns:a16="http://schemas.microsoft.com/office/drawing/2014/main"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6" r:id="rId10"/>
    <p:sldLayoutId id="2147483657" r:id="rId11"/>
    <p:sldLayoutId id="2147483654" r:id="rId12"/>
    <p:sldLayoutId id="2147483666" r:id="rId13"/>
    <p:sldLayoutId id="2147483667" r:id="rId14"/>
    <p:sldLayoutId id="2147483668" r:id="rId15"/>
    <p:sldLayoutId id="2147483669" r:id="rId16"/>
    <p:sldLayoutId id="2147483670" r:id="rId17"/>
    <p:sldLayoutId id="2147483671" r:id="rId18"/>
    <p:sldLayoutId id="2147483672" r:id="rId19"/>
    <p:sldLayoutId id="2147483655" r:id="rId20"/>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Trozo de madera cortado por la mitad">
            <a:extLst>
              <a:ext uri="{FF2B5EF4-FFF2-40B4-BE49-F238E27FC236}">
                <a16:creationId xmlns:a16="http://schemas.microsoft.com/office/drawing/2014/main" id="{C0BA96B3-F713-41B0-A2E3-15E9039E474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9980476" y="0"/>
            <a:ext cx="2211524" cy="6858000"/>
          </a:xfrm>
        </p:spPr>
      </p:pic>
      <p:sp>
        <p:nvSpPr>
          <p:cNvPr id="3" name="Título 2">
            <a:extLst>
              <a:ext uri="{FF2B5EF4-FFF2-40B4-BE49-F238E27FC236}">
                <a16:creationId xmlns:a16="http://schemas.microsoft.com/office/drawing/2014/main" id="{200B3D2B-613A-41BE-987D-E6A1324B456D}"/>
              </a:ext>
            </a:extLst>
          </p:cNvPr>
          <p:cNvSpPr>
            <a:spLocks noGrp="1"/>
          </p:cNvSpPr>
          <p:nvPr>
            <p:ph type="ctrTitle"/>
          </p:nvPr>
        </p:nvSpPr>
        <p:spPr>
          <a:xfrm>
            <a:off x="235475" y="3795407"/>
            <a:ext cx="6798250" cy="2278478"/>
          </a:xfrm>
        </p:spPr>
        <p:txBody>
          <a:bodyPr rtlCol="0"/>
          <a:lstStyle/>
          <a:p>
            <a:pPr rtl="0"/>
            <a:r>
              <a:rPr lang="es-ES" dirty="0"/>
              <a:t>Historiografía </a:t>
            </a:r>
            <a:br>
              <a:rPr lang="es-ES" dirty="0"/>
            </a:br>
            <a:r>
              <a:rPr lang="es-ES" dirty="0"/>
              <a:t>y Sujeto histórico</a:t>
            </a:r>
          </a:p>
        </p:txBody>
      </p:sp>
      <p:sp>
        <p:nvSpPr>
          <p:cNvPr id="4" name="Subtítulo 3">
            <a:extLst>
              <a:ext uri="{FF2B5EF4-FFF2-40B4-BE49-F238E27FC236}">
                <a16:creationId xmlns:a16="http://schemas.microsoft.com/office/drawing/2014/main" id="{4772945D-CA91-4CFE-8EB7-941C7618C994}"/>
              </a:ext>
            </a:extLst>
          </p:cNvPr>
          <p:cNvSpPr>
            <a:spLocks noGrp="1"/>
          </p:cNvSpPr>
          <p:nvPr>
            <p:ph type="subTitle" idx="1"/>
          </p:nvPr>
        </p:nvSpPr>
        <p:spPr>
          <a:xfrm>
            <a:off x="7311904" y="4026716"/>
            <a:ext cx="3401478" cy="1815861"/>
          </a:xfrm>
        </p:spPr>
        <p:txBody>
          <a:bodyPr rtlCol="0"/>
          <a:lstStyle/>
          <a:p>
            <a:pPr rtl="0"/>
            <a:r>
              <a:rPr lang="es-ES" dirty="0"/>
              <a:t>Perspectivas, definiciones y ejemplos.</a:t>
            </a:r>
          </a:p>
        </p:txBody>
      </p:sp>
      <p:pic>
        <p:nvPicPr>
          <p:cNvPr id="2" name="Imagen 1"/>
          <p:cNvPicPr>
            <a:picLocks noChangeAspect="1"/>
          </p:cNvPicPr>
          <p:nvPr/>
        </p:nvPicPr>
        <p:blipFill>
          <a:blip r:embed="rId4"/>
          <a:stretch>
            <a:fillRect/>
          </a:stretch>
        </p:blipFill>
        <p:spPr>
          <a:xfrm>
            <a:off x="3056539" y="539526"/>
            <a:ext cx="3576082" cy="2889474"/>
          </a:xfrm>
          <a:prstGeom prst="rect">
            <a:avLst/>
          </a:prstGeom>
        </p:spPr>
      </p:pic>
    </p:spTree>
    <p:extLst>
      <p:ext uri="{BB962C8B-B14F-4D97-AF65-F5344CB8AC3E}">
        <p14:creationId xmlns:p14="http://schemas.microsoft.com/office/powerpoint/2010/main" val="3899961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posición de imagen 9" descr="Polígono de arquitectura abstracto">
            <a:extLst>
              <a:ext uri="{FF2B5EF4-FFF2-40B4-BE49-F238E27FC236}">
                <a16:creationId xmlns:a16="http://schemas.microsoft.com/office/drawing/2014/main" id="{38475F7B-316A-47DC-9CBB-B074A5B5994C}"/>
              </a:ext>
            </a:extLst>
          </p:cNvPr>
          <p:cNvPicPr>
            <a:picLocks noGrp="1" noChangeAspect="1"/>
          </p:cNvPicPr>
          <p:nvPr>
            <p:ph type="pic" sz="quarter" idx="33"/>
          </p:nvPr>
        </p:nvPicPr>
        <p:blipFill>
          <a:blip r:embed="rId3"/>
          <a:stretch>
            <a:fillRect/>
          </a:stretch>
        </p:blipFill>
        <p:spPr>
          <a:xfrm>
            <a:off x="9980476" y="1085"/>
            <a:ext cx="2211524" cy="6189830"/>
          </a:xfrm>
        </p:spPr>
      </p:pic>
      <p:sp>
        <p:nvSpPr>
          <p:cNvPr id="2" name="Título 1">
            <a:extLst>
              <a:ext uri="{FF2B5EF4-FFF2-40B4-BE49-F238E27FC236}">
                <a16:creationId xmlns:a16="http://schemas.microsoft.com/office/drawing/2014/main" id="{3560F281-4FF6-4617-A809-AC9C15ECF18A}"/>
              </a:ext>
            </a:extLst>
          </p:cNvPr>
          <p:cNvSpPr>
            <a:spLocks noGrp="1"/>
          </p:cNvSpPr>
          <p:nvPr>
            <p:ph type="title"/>
          </p:nvPr>
        </p:nvSpPr>
        <p:spPr>
          <a:xfrm>
            <a:off x="-2045866" y="627824"/>
            <a:ext cx="5184913" cy="432000"/>
          </a:xfrm>
        </p:spPr>
        <p:txBody>
          <a:bodyPr rtlCol="0"/>
          <a:lstStyle/>
          <a:p>
            <a:pPr rtl="0"/>
            <a:r>
              <a:rPr lang="es-ES" dirty="0"/>
              <a:t>Objetivo :</a:t>
            </a:r>
          </a:p>
        </p:txBody>
      </p:sp>
      <p:sp>
        <p:nvSpPr>
          <p:cNvPr id="4" name="Marcador de contenido 3">
            <a:extLst>
              <a:ext uri="{FF2B5EF4-FFF2-40B4-BE49-F238E27FC236}">
                <a16:creationId xmlns:a16="http://schemas.microsoft.com/office/drawing/2014/main" id="{D355C61F-C8F1-4977-8E1F-F16C0D9EA88C}"/>
              </a:ext>
            </a:extLst>
          </p:cNvPr>
          <p:cNvSpPr>
            <a:spLocks noGrp="1"/>
          </p:cNvSpPr>
          <p:nvPr>
            <p:ph sz="half" idx="1"/>
          </p:nvPr>
        </p:nvSpPr>
        <p:spPr>
          <a:xfrm>
            <a:off x="2513169" y="1873250"/>
            <a:ext cx="4737637" cy="4166942"/>
          </a:xfrm>
        </p:spPr>
        <p:txBody>
          <a:bodyPr rtlCol="0"/>
          <a:lstStyle/>
          <a:p>
            <a:pPr marL="0" indent="0">
              <a:buNone/>
            </a:pPr>
            <a:r>
              <a:rPr lang="es-CL" sz="4000" dirty="0">
                <a:ln>
                  <a:solidFill>
                    <a:schemeClr val="tx1"/>
                  </a:solidFill>
                </a:ln>
              </a:rPr>
              <a:t>Analizar las distintas perspectivas historiográficas y problematicen qué significa el concepto de sujeto histórico</a:t>
            </a:r>
            <a:endParaRPr lang="es-ES" sz="4000" dirty="0">
              <a:ln>
                <a:solidFill>
                  <a:schemeClr val="tx1"/>
                </a:solidFill>
              </a:ln>
            </a:endParaRPr>
          </a:p>
        </p:txBody>
      </p:sp>
      <p:sp>
        <p:nvSpPr>
          <p:cNvPr id="6" name="Marcador de número de diapositiva 5">
            <a:extLst>
              <a:ext uri="{FF2B5EF4-FFF2-40B4-BE49-F238E27FC236}">
                <a16:creationId xmlns:a16="http://schemas.microsoft.com/office/drawing/2014/main" id="{1C554D9F-1895-486E-BFBA-905BB2D29E08}"/>
              </a:ext>
            </a:extLst>
          </p:cNvPr>
          <p:cNvSpPr>
            <a:spLocks noGrp="1"/>
          </p:cNvSpPr>
          <p:nvPr>
            <p:ph type="sldNum" sz="quarter" idx="34"/>
          </p:nvPr>
        </p:nvSpPr>
        <p:spPr/>
        <p:txBody>
          <a:bodyPr rtlCol="0"/>
          <a:lstStyle/>
          <a:p>
            <a:pPr rtl="0"/>
            <a:fld id="{19B51A1E-902D-48AF-9020-955120F399B6}" type="slidenum">
              <a:rPr lang="es-ES" smtClean="0"/>
              <a:pPr rtl="0"/>
              <a:t>2</a:t>
            </a:fld>
            <a:endParaRPr lang="es-ES"/>
          </a:p>
        </p:txBody>
      </p:sp>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70ABEB5-F69A-4D5D-A33E-C4F84E6EFAF2}"/>
              </a:ext>
            </a:extLst>
          </p:cNvPr>
          <p:cNvSpPr>
            <a:spLocks noGrp="1"/>
          </p:cNvSpPr>
          <p:nvPr>
            <p:ph type="title"/>
          </p:nvPr>
        </p:nvSpPr>
        <p:spPr>
          <a:xfrm>
            <a:off x="1231930" y="316034"/>
            <a:ext cx="6909439" cy="432000"/>
          </a:xfrm>
        </p:spPr>
        <p:txBody>
          <a:bodyPr/>
          <a:lstStyle/>
          <a:p>
            <a:r>
              <a:rPr lang="es-CL" dirty="0"/>
              <a:t>¿Qué es la historiografía?</a:t>
            </a:r>
          </a:p>
        </p:txBody>
      </p:sp>
      <p:sp>
        <p:nvSpPr>
          <p:cNvPr id="6" name="Marcador de número de diapositiva 5">
            <a:extLst>
              <a:ext uri="{FF2B5EF4-FFF2-40B4-BE49-F238E27FC236}">
                <a16:creationId xmlns:a16="http://schemas.microsoft.com/office/drawing/2014/main" id="{B3A1B014-83B5-4403-9A67-735D3D274294}"/>
              </a:ext>
            </a:extLst>
          </p:cNvPr>
          <p:cNvSpPr>
            <a:spLocks noGrp="1"/>
          </p:cNvSpPr>
          <p:nvPr>
            <p:ph type="sldNum" sz="quarter" idx="34"/>
          </p:nvPr>
        </p:nvSpPr>
        <p:spPr/>
        <p:txBody>
          <a:bodyPr/>
          <a:lstStyle/>
          <a:p>
            <a:pPr rtl="0"/>
            <a:fld id="{19B51A1E-902D-48AF-9020-955120F399B6}" type="slidenum">
              <a:rPr lang="es-ES" noProof="0" smtClean="0"/>
              <a:pPr rtl="0"/>
              <a:t>3</a:t>
            </a:fld>
            <a:endParaRPr lang="es-ES" noProof="0"/>
          </a:p>
        </p:txBody>
      </p:sp>
      <p:sp>
        <p:nvSpPr>
          <p:cNvPr id="7" name="CuadroTexto 6">
            <a:extLst>
              <a:ext uri="{FF2B5EF4-FFF2-40B4-BE49-F238E27FC236}">
                <a16:creationId xmlns:a16="http://schemas.microsoft.com/office/drawing/2014/main" id="{487E8BF0-8BB9-4679-957D-7CA995504572}"/>
              </a:ext>
            </a:extLst>
          </p:cNvPr>
          <p:cNvSpPr txBox="1"/>
          <p:nvPr/>
        </p:nvSpPr>
        <p:spPr>
          <a:xfrm>
            <a:off x="782751" y="1223664"/>
            <a:ext cx="7358618" cy="1754326"/>
          </a:xfrm>
          <a:prstGeom prst="rect">
            <a:avLst/>
          </a:prstGeom>
          <a:noFill/>
        </p:spPr>
        <p:txBody>
          <a:bodyPr wrap="square" rtlCol="0">
            <a:spAutoFit/>
          </a:bodyPr>
          <a:lstStyle/>
          <a:p>
            <a:r>
              <a:rPr lang="es-MX" b="1" i="0" dirty="0">
                <a:solidFill>
                  <a:srgbClr val="202124"/>
                </a:solidFill>
                <a:effectLst/>
                <a:latin typeface="arial" panose="020B0604020202020204" pitchFamily="34" charset="0"/>
              </a:rPr>
              <a:t>Definició</a:t>
            </a:r>
            <a:r>
              <a:rPr lang="es-MX" b="1" dirty="0">
                <a:solidFill>
                  <a:srgbClr val="202124"/>
                </a:solidFill>
                <a:latin typeface="arial" panose="020B0604020202020204" pitchFamily="34" charset="0"/>
              </a:rPr>
              <a:t>n Etimológica:</a:t>
            </a:r>
          </a:p>
          <a:p>
            <a:endParaRPr lang="es-MX" b="0" i="0" dirty="0">
              <a:solidFill>
                <a:srgbClr val="202124"/>
              </a:solidFill>
              <a:effectLst/>
              <a:latin typeface="arial" panose="020B0604020202020204" pitchFamily="34" charset="0"/>
            </a:endParaRPr>
          </a:p>
          <a:p>
            <a:r>
              <a:rPr lang="es-MX" b="0" i="0" dirty="0">
                <a:solidFill>
                  <a:srgbClr val="202124"/>
                </a:solidFill>
                <a:effectLst/>
                <a:latin typeface="arial" panose="020B0604020202020204" pitchFamily="34" charset="0"/>
              </a:rPr>
              <a:t>La palabra </a:t>
            </a:r>
            <a:r>
              <a:rPr lang="es-MX" i="0" dirty="0">
                <a:solidFill>
                  <a:srgbClr val="202124"/>
                </a:solidFill>
                <a:effectLst/>
                <a:latin typeface="arial" panose="020B0604020202020204" pitchFamily="34" charset="0"/>
              </a:rPr>
              <a:t>historiografía</a:t>
            </a:r>
            <a:r>
              <a:rPr lang="es-MX" b="0" i="0" dirty="0">
                <a:solidFill>
                  <a:srgbClr val="202124"/>
                </a:solidFill>
                <a:effectLst/>
                <a:latin typeface="arial" panose="020B0604020202020204" pitchFamily="34" charset="0"/>
              </a:rPr>
              <a:t> proviene del griego </a:t>
            </a:r>
            <a:r>
              <a:rPr lang="es-MX" b="0" i="0" dirty="0" err="1">
                <a:solidFill>
                  <a:srgbClr val="202124"/>
                </a:solidFill>
                <a:effectLst/>
                <a:latin typeface="arial" panose="020B0604020202020204" pitchFamily="34" charset="0"/>
              </a:rPr>
              <a:t>ἱστοριογρ</a:t>
            </a:r>
            <a:r>
              <a:rPr lang="es-MX" b="0" i="0" dirty="0">
                <a:solidFill>
                  <a:srgbClr val="202124"/>
                </a:solidFill>
                <a:effectLst/>
                <a:latin typeface="arial" panose="020B0604020202020204" pitchFamily="34" charset="0"/>
              </a:rPr>
              <a:t>αφία (</a:t>
            </a:r>
            <a:r>
              <a:rPr lang="es-MX" i="0" dirty="0">
                <a:solidFill>
                  <a:srgbClr val="202124"/>
                </a:solidFill>
                <a:effectLst/>
                <a:latin typeface="arial" panose="020B0604020202020204" pitchFamily="34" charset="0"/>
              </a:rPr>
              <a:t>historiografía</a:t>
            </a:r>
            <a:r>
              <a:rPr lang="es-MX" b="0" i="0" dirty="0">
                <a:solidFill>
                  <a:srgbClr val="202124"/>
                </a:solidFill>
                <a:effectLst/>
                <a:latin typeface="arial" panose="020B0604020202020204" pitchFamily="34" charset="0"/>
              </a:rPr>
              <a:t>), compuesta con ἱστορία, historia y -γραφία (-grafía) que procede del sustantivo γραφή(grafi), con el doble sentido de escritura o descripción, o sea: arte de escribir la historia.</a:t>
            </a:r>
            <a:endParaRPr lang="es-CL" dirty="0"/>
          </a:p>
        </p:txBody>
      </p:sp>
      <p:sp>
        <p:nvSpPr>
          <p:cNvPr id="8" name="CuadroTexto 7">
            <a:extLst>
              <a:ext uri="{FF2B5EF4-FFF2-40B4-BE49-F238E27FC236}">
                <a16:creationId xmlns:a16="http://schemas.microsoft.com/office/drawing/2014/main" id="{DBA4FD9D-5F49-4C58-91A3-71F9B7D99547}"/>
              </a:ext>
            </a:extLst>
          </p:cNvPr>
          <p:cNvSpPr txBox="1"/>
          <p:nvPr/>
        </p:nvSpPr>
        <p:spPr>
          <a:xfrm>
            <a:off x="782751" y="3256547"/>
            <a:ext cx="7358618" cy="1754326"/>
          </a:xfrm>
          <a:prstGeom prst="rect">
            <a:avLst/>
          </a:prstGeom>
          <a:noFill/>
        </p:spPr>
        <p:txBody>
          <a:bodyPr wrap="square" rtlCol="0">
            <a:spAutoFit/>
          </a:bodyPr>
          <a:lstStyle/>
          <a:p>
            <a:r>
              <a:rPr lang="es-MX" b="1" i="0" dirty="0">
                <a:solidFill>
                  <a:srgbClr val="202124"/>
                </a:solidFill>
                <a:effectLst/>
                <a:latin typeface="arial" panose="020B0604020202020204" pitchFamily="34" charset="0"/>
              </a:rPr>
              <a:t>Definición Conceptual:</a:t>
            </a:r>
          </a:p>
          <a:p>
            <a:endParaRPr lang="es-MX" dirty="0">
              <a:solidFill>
                <a:srgbClr val="202124"/>
              </a:solidFill>
              <a:latin typeface="arial" panose="020B0604020202020204" pitchFamily="34" charset="0"/>
            </a:endParaRPr>
          </a:p>
          <a:p>
            <a:r>
              <a:rPr lang="es-MX" b="0" i="0" dirty="0">
                <a:solidFill>
                  <a:srgbClr val="202124"/>
                </a:solidFill>
                <a:effectLst/>
                <a:latin typeface="arial" panose="020B0604020202020204" pitchFamily="34" charset="0"/>
              </a:rPr>
              <a:t>La </a:t>
            </a:r>
            <a:r>
              <a:rPr lang="es-MX" i="0" dirty="0">
                <a:solidFill>
                  <a:srgbClr val="202124"/>
                </a:solidFill>
                <a:effectLst/>
                <a:latin typeface="arial" panose="020B0604020202020204" pitchFamily="34" charset="0"/>
              </a:rPr>
              <a:t>historiografía</a:t>
            </a:r>
            <a:r>
              <a:rPr lang="es-MX" b="0" i="0" dirty="0">
                <a:solidFill>
                  <a:srgbClr val="202124"/>
                </a:solidFill>
                <a:effectLst/>
                <a:latin typeface="arial" panose="020B0604020202020204" pitchFamily="34" charset="0"/>
              </a:rPr>
              <a:t>, más llanamente, es la manera en que la historia se ha escrito. En un amplio sentido, la </a:t>
            </a:r>
            <a:r>
              <a:rPr lang="es-MX" i="0" dirty="0">
                <a:solidFill>
                  <a:srgbClr val="202124"/>
                </a:solidFill>
                <a:effectLst/>
                <a:latin typeface="arial" panose="020B0604020202020204" pitchFamily="34" charset="0"/>
              </a:rPr>
              <a:t>historiografía</a:t>
            </a:r>
            <a:r>
              <a:rPr lang="es-MX" b="0" i="0" dirty="0">
                <a:solidFill>
                  <a:srgbClr val="202124"/>
                </a:solidFill>
                <a:effectLst/>
                <a:latin typeface="arial" panose="020B0604020202020204" pitchFamily="34" charset="0"/>
              </a:rPr>
              <a:t> se refiere a la metodología y a las prácticas de la escritura de la historia. En un sentido más específico, se refiere a escribir sobre la historia en sí.</a:t>
            </a:r>
            <a:endParaRPr lang="es-CL" dirty="0"/>
          </a:p>
        </p:txBody>
      </p:sp>
      <p:pic>
        <p:nvPicPr>
          <p:cNvPr id="9" name="Imagen 8">
            <a:extLst>
              <a:ext uri="{FF2B5EF4-FFF2-40B4-BE49-F238E27FC236}">
                <a16:creationId xmlns:a16="http://schemas.microsoft.com/office/drawing/2014/main" id="{08FBA53C-B758-42C3-A885-19805C18D716}"/>
              </a:ext>
            </a:extLst>
          </p:cNvPr>
          <p:cNvPicPr>
            <a:picLocks noChangeAspect="1"/>
          </p:cNvPicPr>
          <p:nvPr/>
        </p:nvPicPr>
        <p:blipFill>
          <a:blip r:embed="rId2"/>
          <a:stretch>
            <a:fillRect/>
          </a:stretch>
        </p:blipFill>
        <p:spPr>
          <a:xfrm>
            <a:off x="8662737" y="1044813"/>
            <a:ext cx="2846614" cy="4866007"/>
          </a:xfrm>
          <a:prstGeom prst="rect">
            <a:avLst/>
          </a:prstGeom>
          <a:ln>
            <a:solidFill>
              <a:schemeClr val="tx1"/>
            </a:solidFill>
          </a:ln>
        </p:spPr>
      </p:pic>
    </p:spTree>
    <p:extLst>
      <p:ext uri="{BB962C8B-B14F-4D97-AF65-F5344CB8AC3E}">
        <p14:creationId xmlns:p14="http://schemas.microsoft.com/office/powerpoint/2010/main" val="417806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FB4D5-DA14-4F29-9320-2DE0A6B571B9}"/>
              </a:ext>
            </a:extLst>
          </p:cNvPr>
          <p:cNvSpPr>
            <a:spLocks noGrp="1"/>
          </p:cNvSpPr>
          <p:nvPr>
            <p:ph type="title"/>
          </p:nvPr>
        </p:nvSpPr>
        <p:spPr/>
        <p:txBody>
          <a:bodyPr rtlCol="0"/>
          <a:lstStyle/>
          <a:p>
            <a:pPr rtl="0"/>
            <a:r>
              <a:rPr lang="es-ES" noProof="1"/>
              <a:t>Tipos de perspectivas historiograficas</a:t>
            </a:r>
          </a:p>
        </p:txBody>
      </p:sp>
      <p:sp>
        <p:nvSpPr>
          <p:cNvPr id="9" name="Marcador de número de diapositiva 8">
            <a:extLst>
              <a:ext uri="{FF2B5EF4-FFF2-40B4-BE49-F238E27FC236}">
                <a16:creationId xmlns:a16="http://schemas.microsoft.com/office/drawing/2014/main" id="{00A34EBD-7DEA-4599-A81B-0A363A0E17FC}"/>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es-ES" noProof="1" dirty="0" smtClean="0"/>
              <a:pPr rtl="0"/>
              <a:t>4</a:t>
            </a:fld>
            <a:endParaRPr lang="es-ES" noProof="1"/>
          </a:p>
        </p:txBody>
      </p:sp>
      <p:sp>
        <p:nvSpPr>
          <p:cNvPr id="6" name="CuadroTexto 5"/>
          <p:cNvSpPr txBox="1"/>
          <p:nvPr/>
        </p:nvSpPr>
        <p:spPr>
          <a:xfrm>
            <a:off x="631065" y="1468192"/>
            <a:ext cx="8384146" cy="4524315"/>
          </a:xfrm>
          <a:prstGeom prst="rect">
            <a:avLst/>
          </a:prstGeom>
          <a:noFill/>
        </p:spPr>
        <p:txBody>
          <a:bodyPr wrap="square" rtlCol="0">
            <a:spAutoFit/>
          </a:bodyPr>
          <a:lstStyle/>
          <a:p>
            <a:r>
              <a:rPr lang="es-CL" dirty="0"/>
              <a:t>MATERIALISMO HISTÓRICO: La principal influencia de Carlos Marx procede de Federico Hegel y la dialéctica, según la cual el sujeto transforma al objeto cuando lo conoce y, en ese proceso, el sujeto se modifica a sí mismo. Antes de Hegel se pensaba que sólo el sujeto transformaba al objeto, que el sujeto no resultaba modificado por la relación sujeto -objeto. Según el pensamiento dialéctico, el hombre transforma al mundo cuando lo conoce, pero la realidad también condiciona al pensamiento humano.</a:t>
            </a:r>
          </a:p>
          <a:p>
            <a:endParaRPr lang="es-CL" dirty="0"/>
          </a:p>
          <a:p>
            <a:r>
              <a:rPr lang="es-CL" dirty="0"/>
              <a:t>EL POSITIVISMO:  Fue creado por Augusto Comte, quien propuso la división del conocimiento humano en ciencias naturales y ciencias sociales, cada uno regida por leyes para consignar los hechos observados. Los hechos se manifiestan como tal y como son al observador. Aquí el sujeto no modifica al objeto, sólo puede reconstruir lo acontecido. En la historia, después de reconstruir el pasado, deberían encontrarse las leyes que lo rigieron, tarea que correspondía a la Sociología. La historia es lineal y progresiva y llega a un final. </a:t>
            </a:r>
          </a:p>
          <a:p>
            <a:endParaRPr lang="es-CL" dirty="0"/>
          </a:p>
          <a:p>
            <a:endParaRPr lang="es-CL" dirty="0"/>
          </a:p>
        </p:txBody>
      </p:sp>
      <p:pic>
        <p:nvPicPr>
          <p:cNvPr id="8" name="Imagen 7"/>
          <p:cNvPicPr>
            <a:picLocks noChangeAspect="1"/>
          </p:cNvPicPr>
          <p:nvPr/>
        </p:nvPicPr>
        <p:blipFill>
          <a:blip r:embed="rId3"/>
          <a:stretch>
            <a:fillRect/>
          </a:stretch>
        </p:blipFill>
        <p:spPr>
          <a:xfrm>
            <a:off x="9754245" y="996703"/>
            <a:ext cx="1971675" cy="2314575"/>
          </a:xfrm>
          <a:prstGeom prst="rect">
            <a:avLst/>
          </a:prstGeom>
        </p:spPr>
      </p:pic>
      <p:pic>
        <p:nvPicPr>
          <p:cNvPr id="10" name="Imagen 9"/>
          <p:cNvPicPr>
            <a:picLocks noChangeAspect="1"/>
          </p:cNvPicPr>
          <p:nvPr/>
        </p:nvPicPr>
        <p:blipFill>
          <a:blip r:embed="rId4"/>
          <a:stretch>
            <a:fillRect/>
          </a:stretch>
        </p:blipFill>
        <p:spPr>
          <a:xfrm>
            <a:off x="9763769" y="3550074"/>
            <a:ext cx="1952625" cy="2333625"/>
          </a:xfrm>
          <a:prstGeom prst="rect">
            <a:avLst/>
          </a:prstGeom>
        </p:spPr>
      </p:pic>
    </p:spTree>
    <p:extLst>
      <p:ext uri="{BB962C8B-B14F-4D97-AF65-F5344CB8AC3E}">
        <p14:creationId xmlns:p14="http://schemas.microsoft.com/office/powerpoint/2010/main" val="2580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33"/>
          </p:nvPr>
        </p:nvSpPr>
        <p:spPr/>
        <p:txBody>
          <a:bodyPr/>
          <a:lstStyle/>
          <a:p>
            <a:pPr rtl="0"/>
            <a:fld id="{19B51A1E-902D-48AF-9020-955120F399B6}" type="slidenum">
              <a:rPr lang="es-ES" noProof="0" smtClean="0"/>
              <a:pPr rtl="0"/>
              <a:t>5</a:t>
            </a:fld>
            <a:endParaRPr lang="es-ES" noProof="0"/>
          </a:p>
        </p:txBody>
      </p:sp>
      <p:sp>
        <p:nvSpPr>
          <p:cNvPr id="5" name="CuadroTexto 4"/>
          <p:cNvSpPr txBox="1"/>
          <p:nvPr/>
        </p:nvSpPr>
        <p:spPr>
          <a:xfrm>
            <a:off x="296214" y="212766"/>
            <a:ext cx="9723549" cy="4247317"/>
          </a:xfrm>
          <a:prstGeom prst="rect">
            <a:avLst/>
          </a:prstGeom>
          <a:noFill/>
        </p:spPr>
        <p:txBody>
          <a:bodyPr wrap="square" rtlCol="0">
            <a:spAutoFit/>
          </a:bodyPr>
          <a:lstStyle/>
          <a:p>
            <a:r>
              <a:rPr lang="es-CL" dirty="0"/>
              <a:t>HISTORICISMO: Surgió como una reacción a la razón y al concepto de progreso con que se juzgaba a cada cultura, pero también como rechazo a la exigencia de que la historia tuviera que demostrar empíricamente sus explicaciones. Esta corriente considera como objeto de estudio la historia de la vida humana en su totalidad y otorga a cada cultura un valor por sí misma. No buscaba leyes para explicar, sino para comprender la historia de cada pueblo. El hombre es considerado como el resultado de su pasado, como un ente que se transforma a partir de su historia y no como un ser que permanece sin cambio. En cada etapa de la historia hay una forma particular de ser y que debe ser evaluada sólo de acuerdo con ese contexto histórico</a:t>
            </a:r>
          </a:p>
          <a:p>
            <a:endParaRPr lang="es-CL" dirty="0"/>
          </a:p>
          <a:p>
            <a:r>
              <a:rPr lang="es-CL" dirty="0"/>
              <a:t>ESCUELA DE LOS ANNALES 1929: </a:t>
            </a:r>
            <a:r>
              <a:rPr lang="es-CL" dirty="0" err="1"/>
              <a:t>Bloch</a:t>
            </a:r>
            <a:r>
              <a:rPr lang="es-CL" dirty="0"/>
              <a:t> y </a:t>
            </a:r>
            <a:r>
              <a:rPr lang="es-CL" dirty="0" err="1"/>
              <a:t>Febvre</a:t>
            </a:r>
            <a:r>
              <a:rPr lang="es-CL" dirty="0"/>
              <a:t> fundan la revista </a:t>
            </a:r>
            <a:r>
              <a:rPr lang="es-CL" dirty="0" err="1"/>
              <a:t>Annales</a:t>
            </a:r>
            <a:r>
              <a:rPr lang="es-CL" dirty="0"/>
              <a:t> </a:t>
            </a:r>
            <a:r>
              <a:rPr lang="es-CL" dirty="0" err="1"/>
              <a:t>d´Histoire</a:t>
            </a:r>
            <a:r>
              <a:rPr lang="es-CL" dirty="0"/>
              <a:t> </a:t>
            </a:r>
            <a:r>
              <a:rPr lang="es-CL" dirty="0" err="1"/>
              <a:t>économique</a:t>
            </a:r>
            <a:r>
              <a:rPr lang="es-CL" dirty="0"/>
              <a:t> et </a:t>
            </a:r>
            <a:r>
              <a:rPr lang="es-CL" dirty="0" err="1"/>
              <a:t>sociale</a:t>
            </a:r>
            <a:r>
              <a:rPr lang="es-CL" dirty="0"/>
              <a:t>, que inauguró una escuela que se oponía al historicismo, ya que lo consideraba subjetivo y </a:t>
            </a:r>
            <a:r>
              <a:rPr lang="es-CL" dirty="0" err="1"/>
              <a:t>relativoEsta</a:t>
            </a:r>
            <a:r>
              <a:rPr lang="es-CL" dirty="0"/>
              <a:t> escuela ha pasado por varias etapas, sin embargo es posible señalar entre sus postulados generales los siguientes:</a:t>
            </a:r>
          </a:p>
          <a:p>
            <a:endParaRPr lang="es-CL" dirty="0"/>
          </a:p>
          <a:p>
            <a:endParaRPr lang="es-CL" dirty="0"/>
          </a:p>
        </p:txBody>
      </p:sp>
      <p:pic>
        <p:nvPicPr>
          <p:cNvPr id="6" name="Imagen 5"/>
          <p:cNvPicPr>
            <a:picLocks noChangeAspect="1"/>
          </p:cNvPicPr>
          <p:nvPr/>
        </p:nvPicPr>
        <p:blipFill>
          <a:blip r:embed="rId2"/>
          <a:stretch>
            <a:fillRect/>
          </a:stretch>
        </p:blipFill>
        <p:spPr>
          <a:xfrm>
            <a:off x="7420147" y="3845309"/>
            <a:ext cx="4549857" cy="2556441"/>
          </a:xfrm>
          <a:prstGeom prst="rect">
            <a:avLst/>
          </a:prstGeom>
        </p:spPr>
      </p:pic>
      <p:sp>
        <p:nvSpPr>
          <p:cNvPr id="7" name="CuadroTexto 6"/>
          <p:cNvSpPr txBox="1"/>
          <p:nvPr/>
        </p:nvSpPr>
        <p:spPr>
          <a:xfrm>
            <a:off x="296214" y="3953814"/>
            <a:ext cx="7250806" cy="2862322"/>
          </a:xfrm>
          <a:prstGeom prst="rect">
            <a:avLst/>
          </a:prstGeom>
          <a:noFill/>
        </p:spPr>
        <p:txBody>
          <a:bodyPr wrap="square" rtlCol="0">
            <a:spAutoFit/>
          </a:bodyPr>
          <a:lstStyle/>
          <a:p>
            <a:pPr marL="285750" indent="-285750">
              <a:buFont typeface="Arial" panose="020B0604020202020204" pitchFamily="34" charset="0"/>
              <a:buChar char="•"/>
            </a:pPr>
            <a:r>
              <a:rPr lang="es-CL" dirty="0"/>
              <a:t>La historia es una ciencia con una metodología de investigación propia que plantea problemas de investigación muy precisos</a:t>
            </a:r>
          </a:p>
          <a:p>
            <a:pPr marL="285750" indent="-285750">
              <a:buFont typeface="Arial" panose="020B0604020202020204" pitchFamily="34" charset="0"/>
              <a:buChar char="•"/>
            </a:pPr>
            <a:r>
              <a:rPr lang="es-CL" dirty="0"/>
              <a:t>Privilegia un trabajo interdisciplinario, sobre todo con las ciencias sociales, de las cuales retoma problemas, conceptos, métodos y técnicas de trabajo</a:t>
            </a:r>
          </a:p>
          <a:p>
            <a:pPr marL="285750" indent="-285750">
              <a:buFont typeface="Arial" panose="020B0604020202020204" pitchFamily="34" charset="0"/>
              <a:buChar char="•"/>
            </a:pPr>
            <a:r>
              <a:rPr lang="es-CL" dirty="0"/>
              <a:t>Busca el estudio de una historia total de lo económico, político y social, en lugar de hechos aislados y relevantes</a:t>
            </a:r>
          </a:p>
          <a:p>
            <a:pPr marL="285750" indent="-285750">
              <a:buFont typeface="Arial" panose="020B0604020202020204" pitchFamily="34" charset="0"/>
              <a:buChar char="•"/>
            </a:pPr>
            <a:r>
              <a:rPr lang="es-CL" dirty="0"/>
              <a:t>Busca aspectos colectivos, sociales y científicos en lugar de personajes importantes, grupos de poder y hechos irrepetibles</a:t>
            </a:r>
          </a:p>
          <a:p>
            <a:endParaRPr lang="es-CL" dirty="0"/>
          </a:p>
        </p:txBody>
      </p:sp>
    </p:spTree>
    <p:extLst>
      <p:ext uri="{BB962C8B-B14F-4D97-AF65-F5344CB8AC3E}">
        <p14:creationId xmlns:p14="http://schemas.microsoft.com/office/powerpoint/2010/main" val="73219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267129-D582-495A-8F4B-6B9075899DD6}"/>
              </a:ext>
            </a:extLst>
          </p:cNvPr>
          <p:cNvSpPr>
            <a:spLocks noGrp="1"/>
          </p:cNvSpPr>
          <p:nvPr>
            <p:ph type="title"/>
          </p:nvPr>
        </p:nvSpPr>
        <p:spPr/>
        <p:txBody>
          <a:bodyPr rtlCol="0"/>
          <a:lstStyle/>
          <a:p>
            <a:pPr rtl="0"/>
            <a:r>
              <a:rPr lang="es-ES" dirty="0"/>
              <a:t>Corrientes historiográficas</a:t>
            </a:r>
          </a:p>
        </p:txBody>
      </p:sp>
      <p:sp>
        <p:nvSpPr>
          <p:cNvPr id="6" name="Marcador de número de diapositiva 5">
            <a:extLst>
              <a:ext uri="{FF2B5EF4-FFF2-40B4-BE49-F238E27FC236}">
                <a16:creationId xmlns:a16="http://schemas.microsoft.com/office/drawing/2014/main" id="{4B379698-AB4C-493D-BF95-F5781FDF2AC5}"/>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es-ES" smtClean="0"/>
              <a:pPr rtl="0"/>
              <a:t>6</a:t>
            </a:fld>
            <a:endParaRPr lang="es-ES"/>
          </a:p>
        </p:txBody>
      </p:sp>
      <p:pic>
        <p:nvPicPr>
          <p:cNvPr id="1026" name="Picture 2" descr="https://i.pinimg.com/originals/6c/c4/b4/6cc4b4977a6e02f2db036d819f0f6398.jpg"/>
          <p:cNvPicPr>
            <a:picLocks noChangeAspect="1" noChangeArrowheads="1"/>
          </p:cNvPicPr>
          <p:nvPr/>
        </p:nvPicPr>
        <p:blipFill rotWithShape="1">
          <a:blip r:embed="rId3">
            <a:extLst>
              <a:ext uri="{28A0092B-C50C-407E-A947-70E740481C1C}">
                <a14:useLocalDpi xmlns:a14="http://schemas.microsoft.com/office/drawing/2010/main" val="0"/>
              </a:ext>
            </a:extLst>
          </a:blip>
          <a:srcRect l="1043" t="18552" r="1681" b="16173"/>
          <a:stretch/>
        </p:blipFill>
        <p:spPr bwMode="auto">
          <a:xfrm>
            <a:off x="182188" y="1120463"/>
            <a:ext cx="9716046" cy="503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42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5083B-CC27-4F1C-AD03-E3DBEC1C9E78}"/>
              </a:ext>
            </a:extLst>
          </p:cNvPr>
          <p:cNvSpPr>
            <a:spLocks noGrp="1"/>
          </p:cNvSpPr>
          <p:nvPr>
            <p:ph type="title"/>
          </p:nvPr>
        </p:nvSpPr>
        <p:spPr/>
        <p:txBody>
          <a:bodyPr rtlCol="0"/>
          <a:lstStyle/>
          <a:p>
            <a:pPr rtl="0"/>
            <a:r>
              <a:rPr lang="es-ES" dirty="0"/>
              <a:t>Definición del concepto</a:t>
            </a:r>
          </a:p>
        </p:txBody>
      </p:sp>
      <p:sp>
        <p:nvSpPr>
          <p:cNvPr id="4" name="Marcador de contenido 3">
            <a:extLst>
              <a:ext uri="{FF2B5EF4-FFF2-40B4-BE49-F238E27FC236}">
                <a16:creationId xmlns:a16="http://schemas.microsoft.com/office/drawing/2014/main" id="{125E40B9-054F-4D79-BD17-68E71C740D01}"/>
              </a:ext>
            </a:extLst>
          </p:cNvPr>
          <p:cNvSpPr>
            <a:spLocks noGrp="1"/>
          </p:cNvSpPr>
          <p:nvPr>
            <p:ph sz="half" idx="1"/>
          </p:nvPr>
        </p:nvSpPr>
        <p:spPr>
          <a:xfrm>
            <a:off x="1764405" y="1112087"/>
            <a:ext cx="4726841" cy="5057844"/>
          </a:xfrm>
        </p:spPr>
        <p:txBody>
          <a:bodyPr rtlCol="0"/>
          <a:lstStyle/>
          <a:p>
            <a:pPr marL="0" indent="0">
              <a:buNone/>
            </a:pPr>
            <a:r>
              <a:rPr lang="es-CL" sz="2800" dirty="0"/>
              <a:t>Un sujeto histórico: </a:t>
            </a:r>
          </a:p>
          <a:p>
            <a:pPr marL="0" indent="0">
              <a:buNone/>
            </a:pPr>
            <a:r>
              <a:rPr lang="es-CL" sz="2800" dirty="0"/>
              <a:t>Es un concepto que define a un ente social que es capaz de transformar su realidad y con ello producir acontecimientos históricamente relevantes y diferentes relatos históricos, como puede ser algún descubrimiento o el comienzo de un proceso histórico</a:t>
            </a:r>
            <a:endParaRPr lang="es-ES" sz="2800" dirty="0"/>
          </a:p>
        </p:txBody>
      </p:sp>
      <p:sp>
        <p:nvSpPr>
          <p:cNvPr id="6" name="Marcador de número de diapositiva 5">
            <a:extLst>
              <a:ext uri="{FF2B5EF4-FFF2-40B4-BE49-F238E27FC236}">
                <a16:creationId xmlns:a16="http://schemas.microsoft.com/office/drawing/2014/main" id="{46D051DA-5DAD-43A7-A238-51C63BA59FEC}"/>
              </a:ext>
            </a:extLst>
          </p:cNvPr>
          <p:cNvSpPr>
            <a:spLocks noGrp="1"/>
          </p:cNvSpPr>
          <p:nvPr>
            <p:ph type="sldNum" sz="quarter" idx="34"/>
          </p:nvPr>
        </p:nvSpPr>
        <p:spPr/>
        <p:txBody>
          <a:bodyPr rtlCol="0"/>
          <a:lstStyle/>
          <a:p>
            <a:pPr rtl="0"/>
            <a:fld id="{19B51A1E-902D-48AF-9020-955120F399B6}" type="slidenum">
              <a:rPr lang="es-ES" smtClean="0"/>
              <a:pPr rtl="0"/>
              <a:t>7</a:t>
            </a:fld>
            <a:endParaRPr lang="es-ES"/>
          </a:p>
        </p:txBody>
      </p:sp>
      <p:pic>
        <p:nvPicPr>
          <p:cNvPr id="5" name="Imagen 4"/>
          <p:cNvPicPr>
            <a:picLocks noChangeAspect="1"/>
          </p:cNvPicPr>
          <p:nvPr/>
        </p:nvPicPr>
        <p:blipFill>
          <a:blip r:embed="rId3"/>
          <a:stretch>
            <a:fillRect/>
          </a:stretch>
        </p:blipFill>
        <p:spPr>
          <a:xfrm>
            <a:off x="6491246" y="1112087"/>
            <a:ext cx="3459007" cy="5057844"/>
          </a:xfrm>
          <a:prstGeom prst="rect">
            <a:avLst/>
          </a:prstGeom>
        </p:spPr>
      </p:pic>
    </p:spTree>
    <p:extLst>
      <p:ext uri="{BB962C8B-B14F-4D97-AF65-F5344CB8AC3E}">
        <p14:creationId xmlns:p14="http://schemas.microsoft.com/office/powerpoint/2010/main" val="3640701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04E83-A4F0-49C5-BB01-F5773509A2B3}"/>
              </a:ext>
            </a:extLst>
          </p:cNvPr>
          <p:cNvSpPr>
            <a:spLocks noGrp="1"/>
          </p:cNvSpPr>
          <p:nvPr>
            <p:ph type="title"/>
          </p:nvPr>
        </p:nvSpPr>
        <p:spPr/>
        <p:txBody>
          <a:bodyPr rtlCol="0"/>
          <a:lstStyle/>
          <a:p>
            <a:pPr rtl="0"/>
            <a:r>
              <a:rPr lang="es-ES" dirty="0"/>
              <a:t>Diversas perspectivas del sujeto histórico</a:t>
            </a:r>
          </a:p>
        </p:txBody>
      </p:sp>
      <p:sp>
        <p:nvSpPr>
          <p:cNvPr id="8" name="Marcador de número de diapositiva 7">
            <a:extLst>
              <a:ext uri="{FF2B5EF4-FFF2-40B4-BE49-F238E27FC236}">
                <a16:creationId xmlns:a16="http://schemas.microsoft.com/office/drawing/2014/main" id="{E6AC9832-FB01-464A-9824-61887B77997E}"/>
              </a:ext>
            </a:extLst>
          </p:cNvPr>
          <p:cNvSpPr>
            <a:spLocks noGrp="1"/>
          </p:cNvSpPr>
          <p:nvPr>
            <p:ph type="sldNum" sz="quarter" idx="33"/>
          </p:nvPr>
        </p:nvSpPr>
        <p:spPr>
          <a:xfrm>
            <a:off x="11447502" y="6401750"/>
            <a:ext cx="278418" cy="274324"/>
          </a:xfrm>
        </p:spPr>
        <p:txBody>
          <a:bodyPr rtlCol="0"/>
          <a:lstStyle/>
          <a:p>
            <a:pPr rtl="0"/>
            <a:fld id="{19B51A1E-902D-48AF-9020-955120F399B6}" type="slidenum">
              <a:rPr lang="es-ES" smtClean="0"/>
              <a:pPr rtl="0"/>
              <a:t>8</a:t>
            </a:fld>
            <a:endParaRPr lang="es-ES"/>
          </a:p>
        </p:txBody>
      </p:sp>
      <p:sp>
        <p:nvSpPr>
          <p:cNvPr id="15" name="CuadroTexto 14"/>
          <p:cNvSpPr txBox="1"/>
          <p:nvPr/>
        </p:nvSpPr>
        <p:spPr>
          <a:xfrm>
            <a:off x="1477513" y="1094832"/>
            <a:ext cx="2292440" cy="461665"/>
          </a:xfrm>
          <a:prstGeom prst="rect">
            <a:avLst/>
          </a:prstGeom>
          <a:noFill/>
        </p:spPr>
        <p:txBody>
          <a:bodyPr wrap="square" rtlCol="0">
            <a:spAutoFit/>
          </a:bodyPr>
          <a:lstStyle/>
          <a:p>
            <a:r>
              <a:rPr lang="es-CL" sz="2400" b="1" dirty="0"/>
              <a:t>INDIVIDUO</a:t>
            </a:r>
          </a:p>
        </p:txBody>
      </p:sp>
      <p:sp>
        <p:nvSpPr>
          <p:cNvPr id="16" name="CuadroTexto 15"/>
          <p:cNvSpPr txBox="1"/>
          <p:nvPr/>
        </p:nvSpPr>
        <p:spPr>
          <a:xfrm>
            <a:off x="5389808" y="904161"/>
            <a:ext cx="3412902" cy="461665"/>
          </a:xfrm>
          <a:prstGeom prst="rect">
            <a:avLst/>
          </a:prstGeom>
          <a:noFill/>
        </p:spPr>
        <p:txBody>
          <a:bodyPr wrap="square" rtlCol="0">
            <a:spAutoFit/>
          </a:bodyPr>
          <a:lstStyle/>
          <a:p>
            <a:r>
              <a:rPr lang="es-CL" sz="2400" b="1" dirty="0"/>
              <a:t>INSTITUCIONALISTA</a:t>
            </a:r>
          </a:p>
        </p:txBody>
      </p:sp>
      <p:sp>
        <p:nvSpPr>
          <p:cNvPr id="17" name="CuadroTexto 16"/>
          <p:cNvSpPr txBox="1"/>
          <p:nvPr/>
        </p:nvSpPr>
        <p:spPr>
          <a:xfrm>
            <a:off x="5769735" y="3793606"/>
            <a:ext cx="2653048" cy="461665"/>
          </a:xfrm>
          <a:prstGeom prst="rect">
            <a:avLst/>
          </a:prstGeom>
          <a:noFill/>
        </p:spPr>
        <p:txBody>
          <a:bodyPr wrap="square" rtlCol="0">
            <a:spAutoFit/>
          </a:bodyPr>
          <a:lstStyle/>
          <a:p>
            <a:r>
              <a:rPr lang="es-CL" sz="2400" b="1" dirty="0"/>
              <a:t>LIBERTARIA</a:t>
            </a:r>
          </a:p>
        </p:txBody>
      </p:sp>
      <p:sp>
        <p:nvSpPr>
          <p:cNvPr id="18" name="CuadroTexto 17"/>
          <p:cNvSpPr txBox="1"/>
          <p:nvPr/>
        </p:nvSpPr>
        <p:spPr>
          <a:xfrm>
            <a:off x="719874" y="3793607"/>
            <a:ext cx="3298333" cy="461665"/>
          </a:xfrm>
          <a:prstGeom prst="rect">
            <a:avLst/>
          </a:prstGeom>
          <a:noFill/>
        </p:spPr>
        <p:txBody>
          <a:bodyPr wrap="square" rtlCol="0">
            <a:spAutoFit/>
          </a:bodyPr>
          <a:lstStyle/>
          <a:p>
            <a:r>
              <a:rPr lang="es-CL" sz="2400" b="1" dirty="0"/>
              <a:t>PROVIDENCIALISTA</a:t>
            </a:r>
          </a:p>
        </p:txBody>
      </p:sp>
      <p:pic>
        <p:nvPicPr>
          <p:cNvPr id="19" name="Imagen 18"/>
          <p:cNvPicPr>
            <a:picLocks noChangeAspect="1"/>
          </p:cNvPicPr>
          <p:nvPr/>
        </p:nvPicPr>
        <p:blipFill>
          <a:blip r:embed="rId3"/>
          <a:stretch>
            <a:fillRect/>
          </a:stretch>
        </p:blipFill>
        <p:spPr>
          <a:xfrm>
            <a:off x="968127" y="4255272"/>
            <a:ext cx="2801826" cy="2053247"/>
          </a:xfrm>
          <a:prstGeom prst="rect">
            <a:avLst/>
          </a:prstGeom>
          <a:ln>
            <a:solidFill>
              <a:schemeClr val="tx1"/>
            </a:solidFill>
          </a:ln>
        </p:spPr>
      </p:pic>
      <p:pic>
        <p:nvPicPr>
          <p:cNvPr id="20" name="Imagen 19"/>
          <p:cNvPicPr>
            <a:picLocks noChangeAspect="1"/>
          </p:cNvPicPr>
          <p:nvPr/>
        </p:nvPicPr>
        <p:blipFill>
          <a:blip r:embed="rId4"/>
          <a:stretch>
            <a:fillRect/>
          </a:stretch>
        </p:blipFill>
        <p:spPr>
          <a:xfrm>
            <a:off x="5203156" y="4358711"/>
            <a:ext cx="3638056" cy="1949808"/>
          </a:xfrm>
          <a:prstGeom prst="rect">
            <a:avLst/>
          </a:prstGeom>
        </p:spPr>
      </p:pic>
      <p:pic>
        <p:nvPicPr>
          <p:cNvPr id="21" name="Imagen 20"/>
          <p:cNvPicPr>
            <a:picLocks noChangeAspect="1"/>
          </p:cNvPicPr>
          <p:nvPr/>
        </p:nvPicPr>
        <p:blipFill>
          <a:blip r:embed="rId5"/>
          <a:stretch>
            <a:fillRect/>
          </a:stretch>
        </p:blipFill>
        <p:spPr>
          <a:xfrm>
            <a:off x="5203155" y="1556497"/>
            <a:ext cx="3599555" cy="1856404"/>
          </a:xfrm>
          <a:prstGeom prst="rect">
            <a:avLst/>
          </a:prstGeom>
          <a:ln>
            <a:solidFill>
              <a:schemeClr val="tx1"/>
            </a:solidFill>
          </a:ln>
        </p:spPr>
      </p:pic>
      <p:pic>
        <p:nvPicPr>
          <p:cNvPr id="23" name="Imagen 22"/>
          <p:cNvPicPr>
            <a:picLocks noChangeAspect="1"/>
          </p:cNvPicPr>
          <p:nvPr/>
        </p:nvPicPr>
        <p:blipFill>
          <a:blip r:embed="rId6"/>
          <a:stretch>
            <a:fillRect/>
          </a:stretch>
        </p:blipFill>
        <p:spPr>
          <a:xfrm>
            <a:off x="719874" y="1655642"/>
            <a:ext cx="3413263" cy="1911427"/>
          </a:xfrm>
          <a:prstGeom prst="rect">
            <a:avLst/>
          </a:prstGeom>
          <a:ln>
            <a:solidFill>
              <a:schemeClr val="tx1"/>
            </a:solidFill>
          </a:ln>
        </p:spPr>
      </p:pic>
    </p:spTree>
    <p:extLst>
      <p:ext uri="{BB962C8B-B14F-4D97-AF65-F5344CB8AC3E}">
        <p14:creationId xmlns:p14="http://schemas.microsoft.com/office/powerpoint/2010/main" val="3188837873"/>
      </p:ext>
    </p:extLst>
  </p:cSld>
  <p:clrMapOvr>
    <a:masterClrMapping/>
  </p:clrMapOvr>
</p:sld>
</file>

<file path=ppt/theme/theme1.xml><?xml version="1.0" encoding="utf-8"?>
<a:theme xmlns:a="http://schemas.openxmlformats.org/drawingml/2006/main" name="Tema de Offic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714_TF67328976" id="{CFA10EA1-FB96-4DF7-9AEA-652009566947}" vid="{942A39ED-054D-487A-BA3A-AD0BCEB3D6F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1BBB5711-29E1-4F8E-81A0-7947C57B2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CB1848-D3E0-4F10-B640-720BE758B85B}">
  <ds:schemaRefs>
    <ds:schemaRef ds:uri="http://schemas.microsoft.com/sharepoint/v3/contenttype/forms"/>
  </ds:schemaRefs>
</ds:datastoreItem>
</file>

<file path=customXml/itemProps3.xml><?xml version="1.0" encoding="utf-8"?>
<ds:datastoreItem xmlns:ds="http://schemas.openxmlformats.org/officeDocument/2006/customXml" ds:itemID="{E4934E25-8442-49E9-ABDF-3146C4145F3B}">
  <ds:schemaRefs>
    <ds:schemaRef ds:uri="http://www.w3.org/XML/1998/namespace"/>
    <ds:schemaRef ds:uri="http://purl.org/dc/dcmitype/"/>
    <ds:schemaRef ds:uri="http://purl.org/dc/elements/1.1/"/>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fb0879af-3eba-417a-a55a-ffe6dcd6ca77"/>
    <ds:schemaRef ds:uri="6dc4bcd6-49db-4c07-9060-8acfc67cef9f"/>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Presentación minimalista</Template>
  <TotalTime>0</TotalTime>
  <Words>685</Words>
  <Application>Microsoft Office PowerPoint</Application>
  <PresentationFormat>Panorámica</PresentationFormat>
  <Paragraphs>44</Paragraphs>
  <Slides>8</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Arial</vt:lpstr>
      <vt:lpstr>Calibri</vt:lpstr>
      <vt:lpstr>Corbel</vt:lpstr>
      <vt:lpstr>Times New Roman</vt:lpstr>
      <vt:lpstr>Tema de Office</vt:lpstr>
      <vt:lpstr>Historiografía  y Sujeto histórico</vt:lpstr>
      <vt:lpstr>Objetivo :</vt:lpstr>
      <vt:lpstr>¿Qué es la historiografía?</vt:lpstr>
      <vt:lpstr>Tipos de perspectivas historiograficas</vt:lpstr>
      <vt:lpstr>Presentación de PowerPoint</vt:lpstr>
      <vt:lpstr>Corrientes historiográficas</vt:lpstr>
      <vt:lpstr>Definición del concepto</vt:lpstr>
      <vt:lpstr>Diversas perspectivas del sujeto histórico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2020-04-28T21:00:19Z</dcterms:created>
  <dcterms:modified xsi:type="dcterms:W3CDTF">2021-03-01T10:14:06Z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