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2" r:id="rId9"/>
    <p:sldId id="263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45525" autoAdjust="0"/>
  </p:normalViewPr>
  <p:slideViewPr>
    <p:cSldViewPr>
      <p:cViewPr varScale="1">
        <p:scale>
          <a:sx n="99" d="100"/>
          <a:sy n="9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Barra Espinoza" userId="e9dda15a24e83a0c" providerId="LiveId" clId="{0176BD7F-51DA-45AD-9C37-8946026CDCAF}"/>
    <pc:docChg chg="undo custSel addSld delSld modSld sldOrd">
      <pc:chgData name="Carlos Barra Espinoza" userId="e9dda15a24e83a0c" providerId="LiveId" clId="{0176BD7F-51DA-45AD-9C37-8946026CDCAF}" dt="2021-04-09T12:01:29.737" v="1163" actId="20577"/>
      <pc:docMkLst>
        <pc:docMk/>
      </pc:docMkLst>
      <pc:sldChg chg="addSp modSp mod">
        <pc:chgData name="Carlos Barra Espinoza" userId="e9dda15a24e83a0c" providerId="LiveId" clId="{0176BD7F-51DA-45AD-9C37-8946026CDCAF}" dt="2021-04-09T12:01:29.737" v="1163" actId="20577"/>
        <pc:sldMkLst>
          <pc:docMk/>
          <pc:sldMk cId="3233941002" sldId="256"/>
        </pc:sldMkLst>
        <pc:spChg chg="add mod">
          <ac:chgData name="Carlos Barra Espinoza" userId="e9dda15a24e83a0c" providerId="LiveId" clId="{0176BD7F-51DA-45AD-9C37-8946026CDCAF}" dt="2021-04-09T12:01:29.737" v="1163" actId="20577"/>
          <ac:spMkLst>
            <pc:docMk/>
            <pc:sldMk cId="3233941002" sldId="256"/>
            <ac:spMk id="6" creationId="{22196BDF-5A2E-4193-B119-E70C1514FFBA}"/>
          </ac:spMkLst>
        </pc:spChg>
      </pc:sldChg>
      <pc:sldChg chg="addSp modSp mod setBg">
        <pc:chgData name="Carlos Barra Espinoza" userId="e9dda15a24e83a0c" providerId="LiveId" clId="{0176BD7F-51DA-45AD-9C37-8946026CDCAF}" dt="2021-04-09T10:35:38.786" v="1137" actId="790"/>
        <pc:sldMkLst>
          <pc:docMk/>
          <pc:sldMk cId="3421606081" sldId="257"/>
        </pc:sldMkLst>
        <pc:spChg chg="add mod ord">
          <ac:chgData name="Carlos Barra Espinoza" userId="e9dda15a24e83a0c" providerId="LiveId" clId="{0176BD7F-51DA-45AD-9C37-8946026CDCAF}" dt="2021-04-09T10:35:38.786" v="1137" actId="790"/>
          <ac:spMkLst>
            <pc:docMk/>
            <pc:sldMk cId="3421606081" sldId="257"/>
            <ac:spMk id="2" creationId="{080F95A5-8F10-4BD5-8864-E3881D977173}"/>
          </ac:spMkLst>
        </pc:spChg>
        <pc:spChg chg="add">
          <ac:chgData name="Carlos Barra Espinoza" userId="e9dda15a24e83a0c" providerId="LiveId" clId="{0176BD7F-51DA-45AD-9C37-8946026CDCAF}" dt="2021-04-09T10:34:50.115" v="1115" actId="26606"/>
          <ac:spMkLst>
            <pc:docMk/>
            <pc:sldMk cId="3421606081" sldId="257"/>
            <ac:spMk id="8" creationId="{325166D1-1B21-4128-AC42-61745528E4D6}"/>
          </ac:spMkLst>
        </pc:spChg>
        <pc:grpChg chg="add">
          <ac:chgData name="Carlos Barra Espinoza" userId="e9dda15a24e83a0c" providerId="LiveId" clId="{0176BD7F-51DA-45AD-9C37-8946026CDCAF}" dt="2021-04-09T10:34:50.115" v="1115" actId="26606"/>
          <ac:grpSpMkLst>
            <pc:docMk/>
            <pc:sldMk cId="3421606081" sldId="257"/>
            <ac:grpSpMk id="10" creationId="{E6517BAC-C80F-4065-90D8-703493E0B353}"/>
          </ac:grpSpMkLst>
        </pc:grpChg>
        <pc:picChg chg="add mod">
          <ac:chgData name="Carlos Barra Espinoza" userId="e9dda15a24e83a0c" providerId="LiveId" clId="{0176BD7F-51DA-45AD-9C37-8946026CDCAF}" dt="2021-04-09T10:34:50.115" v="1115" actId="26606"/>
          <ac:picMkLst>
            <pc:docMk/>
            <pc:sldMk cId="3421606081" sldId="257"/>
            <ac:picMk id="3" creationId="{CEC4366F-D20F-4C88-9F30-1DE98F7458D9}"/>
          </ac:picMkLst>
        </pc:picChg>
      </pc:sldChg>
      <pc:sldChg chg="addSp modSp mod modAnim">
        <pc:chgData name="Carlos Barra Espinoza" userId="e9dda15a24e83a0c" providerId="LiveId" clId="{0176BD7F-51DA-45AD-9C37-8946026CDCAF}" dt="2021-04-09T10:05:24.568" v="33" actId="1076"/>
        <pc:sldMkLst>
          <pc:docMk/>
          <pc:sldMk cId="2205660630" sldId="258"/>
        </pc:sldMkLst>
        <pc:spChg chg="add mod">
          <ac:chgData name="Carlos Barra Espinoza" userId="e9dda15a24e83a0c" providerId="LiveId" clId="{0176BD7F-51DA-45AD-9C37-8946026CDCAF}" dt="2021-04-09T10:05:24.568" v="33" actId="1076"/>
          <ac:spMkLst>
            <pc:docMk/>
            <pc:sldMk cId="2205660630" sldId="258"/>
            <ac:spMk id="3" creationId="{70278E70-A06B-46A0-86AC-575B2892F871}"/>
          </ac:spMkLst>
        </pc:spChg>
        <pc:picChg chg="add mod">
          <ac:chgData name="Carlos Barra Espinoza" userId="e9dda15a24e83a0c" providerId="LiveId" clId="{0176BD7F-51DA-45AD-9C37-8946026CDCAF}" dt="2021-04-09T10:04:31.109" v="7" actId="1076"/>
          <ac:picMkLst>
            <pc:docMk/>
            <pc:sldMk cId="2205660630" sldId="258"/>
            <ac:picMk id="2" creationId="{0166342A-9DED-4B82-95AA-D65A24477DD7}"/>
          </ac:picMkLst>
        </pc:picChg>
      </pc:sldChg>
      <pc:sldChg chg="addSp delSp modSp mod setBg setClrOvrMap">
        <pc:chgData name="Carlos Barra Espinoza" userId="e9dda15a24e83a0c" providerId="LiveId" clId="{0176BD7F-51DA-45AD-9C37-8946026CDCAF}" dt="2021-04-09T10:12:02.285" v="135" actId="5793"/>
        <pc:sldMkLst>
          <pc:docMk/>
          <pc:sldMk cId="2879013271" sldId="259"/>
        </pc:sldMkLst>
        <pc:spChg chg="add mod ord">
          <ac:chgData name="Carlos Barra Espinoza" userId="e9dda15a24e83a0c" providerId="LiveId" clId="{0176BD7F-51DA-45AD-9C37-8946026CDCAF}" dt="2021-04-09T10:12:02.285" v="135" actId="5793"/>
          <ac:spMkLst>
            <pc:docMk/>
            <pc:sldMk cId="2879013271" sldId="259"/>
            <ac:spMk id="3" creationId="{291ED013-2712-40D9-B3EC-252880813E62}"/>
          </ac:spMkLst>
        </pc:spChg>
        <pc:spChg chg="add del">
          <ac:chgData name="Carlos Barra Espinoza" userId="e9dda15a24e83a0c" providerId="LiveId" clId="{0176BD7F-51DA-45AD-9C37-8946026CDCAF}" dt="2021-04-09T10:10:52.205" v="103" actId="26606"/>
          <ac:spMkLst>
            <pc:docMk/>
            <pc:sldMk cId="2879013271" sldId="259"/>
            <ac:spMk id="9" creationId="{D009D6D5-DAC2-4A8B-A17A-E206B9012D09}"/>
          </ac:spMkLst>
        </pc:spChg>
        <pc:spChg chg="add del">
          <ac:chgData name="Carlos Barra Espinoza" userId="e9dda15a24e83a0c" providerId="LiveId" clId="{0176BD7F-51DA-45AD-9C37-8946026CDCAF}" dt="2021-04-09T10:11:04.010" v="105" actId="26606"/>
          <ac:spMkLst>
            <pc:docMk/>
            <pc:sldMk cId="2879013271" sldId="259"/>
            <ac:spMk id="14" creationId="{5396781C-32A1-4FDA-A83B-A7FF8C1B1E99}"/>
          </ac:spMkLst>
        </pc:spChg>
        <pc:spChg chg="add del">
          <ac:chgData name="Carlos Barra Espinoza" userId="e9dda15a24e83a0c" providerId="LiveId" clId="{0176BD7F-51DA-45AD-9C37-8946026CDCAF}" dt="2021-04-09T10:11:11.785" v="108" actId="26606"/>
          <ac:spMkLst>
            <pc:docMk/>
            <pc:sldMk cId="2879013271" sldId="259"/>
            <ac:spMk id="16" creationId="{889FFB6D-03D3-44AC-BBAA-FA8A286C95A7}"/>
          </ac:spMkLst>
        </pc:spChg>
        <pc:spChg chg="add">
          <ac:chgData name="Carlos Barra Espinoza" userId="e9dda15a24e83a0c" providerId="LiveId" clId="{0176BD7F-51DA-45AD-9C37-8946026CDCAF}" dt="2021-04-09T10:11:11.785" v="108" actId="26606"/>
          <ac:spMkLst>
            <pc:docMk/>
            <pc:sldMk cId="2879013271" sldId="259"/>
            <ac:spMk id="21" creationId="{2C61293E-6EBE-43EF-A52C-9BEBFD7679D4}"/>
          </ac:spMkLst>
        </pc:spChg>
        <pc:spChg chg="add">
          <ac:chgData name="Carlos Barra Espinoza" userId="e9dda15a24e83a0c" providerId="LiveId" clId="{0176BD7F-51DA-45AD-9C37-8946026CDCAF}" dt="2021-04-09T10:11:11.785" v="108" actId="26606"/>
          <ac:spMkLst>
            <pc:docMk/>
            <pc:sldMk cId="2879013271" sldId="259"/>
            <ac:spMk id="23" creationId="{21540236-BFD5-4A9D-8840-4703E7F76825}"/>
          </ac:spMkLst>
        </pc:spChg>
        <pc:grpChg chg="add del">
          <ac:chgData name="Carlos Barra Espinoza" userId="e9dda15a24e83a0c" providerId="LiveId" clId="{0176BD7F-51DA-45AD-9C37-8946026CDCAF}" dt="2021-04-09T10:11:04.010" v="105" actId="26606"/>
          <ac:grpSpMkLst>
            <pc:docMk/>
            <pc:sldMk cId="2879013271" sldId="259"/>
            <ac:grpSpMk id="11" creationId="{54A1C8FD-E5B7-4BEC-A74A-A55FB8EA7CFE}"/>
          </ac:grpSpMkLst>
        </pc:grpChg>
        <pc:picChg chg="add mod">
          <ac:chgData name="Carlos Barra Espinoza" userId="e9dda15a24e83a0c" providerId="LiveId" clId="{0176BD7F-51DA-45AD-9C37-8946026CDCAF}" dt="2021-04-09T10:11:11.785" v="108" actId="26606"/>
          <ac:picMkLst>
            <pc:docMk/>
            <pc:sldMk cId="2879013271" sldId="259"/>
            <ac:picMk id="4" creationId="{DE736E0C-682F-4B1D-AECE-2779BA70D3D3}"/>
          </ac:picMkLst>
        </pc:picChg>
      </pc:sldChg>
      <pc:sldChg chg="addSp delSp modSp del mod">
        <pc:chgData name="Carlos Barra Espinoza" userId="e9dda15a24e83a0c" providerId="LiveId" clId="{0176BD7F-51DA-45AD-9C37-8946026CDCAF}" dt="2021-04-09T10:27:27.954" v="809" actId="47"/>
        <pc:sldMkLst>
          <pc:docMk/>
          <pc:sldMk cId="1545018780" sldId="260"/>
        </pc:sldMkLst>
        <pc:spChg chg="add del mod">
          <ac:chgData name="Carlos Barra Espinoza" userId="e9dda15a24e83a0c" providerId="LiveId" clId="{0176BD7F-51DA-45AD-9C37-8946026CDCAF}" dt="2021-04-09T10:27:14.102" v="804"/>
          <ac:spMkLst>
            <pc:docMk/>
            <pc:sldMk cId="1545018780" sldId="260"/>
            <ac:spMk id="3" creationId="{24D15553-313E-4E52-B237-6BC5C3BE80B5}"/>
          </ac:spMkLst>
        </pc:spChg>
      </pc:sldChg>
      <pc:sldChg chg="addSp modSp new mod ord">
        <pc:chgData name="Carlos Barra Espinoza" userId="e9dda15a24e83a0c" providerId="LiveId" clId="{0176BD7F-51DA-45AD-9C37-8946026CDCAF}" dt="2021-04-09T10:28:47.279" v="841" actId="1076"/>
        <pc:sldMkLst>
          <pc:docMk/>
          <pc:sldMk cId="105436377" sldId="261"/>
        </pc:sldMkLst>
        <pc:spChg chg="add mod">
          <ac:chgData name="Carlos Barra Espinoza" userId="e9dda15a24e83a0c" providerId="LiveId" clId="{0176BD7F-51DA-45AD-9C37-8946026CDCAF}" dt="2021-04-09T10:28:47.279" v="841" actId="1076"/>
          <ac:spMkLst>
            <pc:docMk/>
            <pc:sldMk cId="105436377" sldId="261"/>
            <ac:spMk id="4" creationId="{34B8D645-B3D7-49DD-930C-2F2A93275D5E}"/>
          </ac:spMkLst>
        </pc:spChg>
        <pc:graphicFrameChg chg="add mod modGraphic">
          <ac:chgData name="Carlos Barra Espinoza" userId="e9dda15a24e83a0c" providerId="LiveId" clId="{0176BD7F-51DA-45AD-9C37-8946026CDCAF}" dt="2021-04-09T10:28:42.481" v="840" actId="14734"/>
          <ac:graphicFrameMkLst>
            <pc:docMk/>
            <pc:sldMk cId="105436377" sldId="261"/>
            <ac:graphicFrameMk id="2" creationId="{E1F193CC-7BC7-4AF5-80C7-C0B003491CE2}"/>
          </ac:graphicFrameMkLst>
        </pc:graphicFrameChg>
      </pc:sldChg>
      <pc:sldChg chg="addSp delSp modSp new mod ord">
        <pc:chgData name="Carlos Barra Espinoza" userId="e9dda15a24e83a0c" providerId="LiveId" clId="{0176BD7F-51DA-45AD-9C37-8946026CDCAF}" dt="2021-04-09T10:34:02.705" v="1103" actId="403"/>
        <pc:sldMkLst>
          <pc:docMk/>
          <pc:sldMk cId="2276389073" sldId="262"/>
        </pc:sldMkLst>
        <pc:spChg chg="add del mod">
          <ac:chgData name="Carlos Barra Espinoza" userId="e9dda15a24e83a0c" providerId="LiveId" clId="{0176BD7F-51DA-45AD-9C37-8946026CDCAF}" dt="2021-04-09T10:30:20.261" v="846" actId="21"/>
          <ac:spMkLst>
            <pc:docMk/>
            <pc:sldMk cId="2276389073" sldId="262"/>
            <ac:spMk id="4" creationId="{91ECAB0F-0E20-4909-BD90-5007853E6AD0}"/>
          </ac:spMkLst>
        </pc:spChg>
        <pc:graphicFrameChg chg="add mod modGraphic">
          <ac:chgData name="Carlos Barra Espinoza" userId="e9dda15a24e83a0c" providerId="LiveId" clId="{0176BD7F-51DA-45AD-9C37-8946026CDCAF}" dt="2021-04-09T10:34:02.705" v="1103" actId="403"/>
          <ac:graphicFrameMkLst>
            <pc:docMk/>
            <pc:sldMk cId="2276389073" sldId="262"/>
            <ac:graphicFrameMk id="2" creationId="{0B489F4A-36BC-4781-AEF5-73F54C0E0BC9}"/>
          </ac:graphicFrameMkLst>
        </pc:graphicFrameChg>
      </pc:sldChg>
      <pc:sldChg chg="addSp modSp new mod">
        <pc:chgData name="Carlos Barra Espinoza" userId="e9dda15a24e83a0c" providerId="LiveId" clId="{0176BD7F-51DA-45AD-9C37-8946026CDCAF}" dt="2021-04-09T10:33:13.538" v="1086" actId="1076"/>
        <pc:sldMkLst>
          <pc:docMk/>
          <pc:sldMk cId="3594734195" sldId="263"/>
        </pc:sldMkLst>
        <pc:spChg chg="add mod">
          <ac:chgData name="Carlos Barra Espinoza" userId="e9dda15a24e83a0c" providerId="LiveId" clId="{0176BD7F-51DA-45AD-9C37-8946026CDCAF}" dt="2021-04-09T10:33:13.538" v="1086" actId="1076"/>
          <ac:spMkLst>
            <pc:docMk/>
            <pc:sldMk cId="3594734195" sldId="263"/>
            <ac:spMk id="2" creationId="{81CA24ED-C5EA-41C7-9B49-6B492A5B6F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90B2E-34C5-4001-8DD0-DD59B4864EC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EE607-FC2B-4A90-B5A7-A1B8774029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3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7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9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7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4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6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1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1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9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9Z4OqCl7Aic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/>
            </a:gs>
            <a:gs pos="30000">
              <a:schemeClr val="bg1"/>
            </a:gs>
            <a:gs pos="70000">
              <a:schemeClr val="bg1"/>
            </a:gs>
            <a:gs pos="100000">
              <a:srgbClr val="A7B9C5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>
            <a:off x="-3429000" y="0"/>
            <a:ext cx="6858000" cy="6858000"/>
          </a:xfrm>
          <a:prstGeom prst="arc">
            <a:avLst>
              <a:gd name="adj1" fmla="val 16200000"/>
              <a:gd name="adj2" fmla="val 5392005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ffectLst>
            <a:innerShdw blurRad="254000" dist="254000" dir="18900000">
              <a:prstClr val="black">
                <a:alpha val="3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2196BDF-5A2E-4193-B119-E70C1514FFBA}"/>
              </a:ext>
            </a:extLst>
          </p:cNvPr>
          <p:cNvSpPr txBox="1"/>
          <p:nvPr/>
        </p:nvSpPr>
        <p:spPr>
          <a:xfrm>
            <a:off x="3563888" y="693690"/>
            <a:ext cx="532859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Trabajo Práctico:</a:t>
            </a:r>
          </a:p>
          <a:p>
            <a:endParaRPr lang="es-ES" sz="5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s-ES" sz="5400" dirty="0"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s-ES" sz="5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laboración de preguntas filosóficas y su justificación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32339410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5166D1-1B21-4128-AC42-61745528E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EC4366F-D20F-4C88-9F30-1DE98F745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18" r="15222"/>
          <a:stretch/>
        </p:blipFill>
        <p:spPr>
          <a:xfrm>
            <a:off x="20" y="2"/>
            <a:ext cx="4640239" cy="6857998"/>
          </a:xfrm>
          <a:custGeom>
            <a:avLst/>
            <a:gdLst/>
            <a:ahLst/>
            <a:cxnLst/>
            <a:rect l="l" t="t" r="r" b="b"/>
            <a:pathLst>
              <a:path w="6187012" h="6857998">
                <a:moveTo>
                  <a:pt x="5434855" y="6118149"/>
                </a:moveTo>
                <a:cubicBezTo>
                  <a:pt x="5441404" y="6124102"/>
                  <a:pt x="5449025" y="6129341"/>
                  <a:pt x="5456075" y="6133723"/>
                </a:cubicBezTo>
                <a:cubicBezTo>
                  <a:pt x="5463218" y="6138152"/>
                  <a:pt x="5468564" y="6143474"/>
                  <a:pt x="5472234" y="6149380"/>
                </a:cubicBezTo>
                <a:lnTo>
                  <a:pt x="5477710" y="6166562"/>
                </a:lnTo>
                <a:lnTo>
                  <a:pt x="5472234" y="6149379"/>
                </a:lnTo>
                <a:cubicBezTo>
                  <a:pt x="5468564" y="6143474"/>
                  <a:pt x="5463218" y="6138152"/>
                  <a:pt x="5456075" y="6133722"/>
                </a:cubicBezTo>
                <a:cubicBezTo>
                  <a:pt x="5449025" y="6129341"/>
                  <a:pt x="5441404" y="6124102"/>
                  <a:pt x="5434855" y="6118149"/>
                </a:cubicBezTo>
                <a:close/>
                <a:moveTo>
                  <a:pt x="5343013" y="4941372"/>
                </a:moveTo>
                <a:lnTo>
                  <a:pt x="5346342" y="4950869"/>
                </a:lnTo>
                <a:lnTo>
                  <a:pt x="5356027" y="4991382"/>
                </a:lnTo>
                <a:lnTo>
                  <a:pt x="5346342" y="4950868"/>
                </a:lnTo>
                <a:close/>
                <a:moveTo>
                  <a:pt x="5346951" y="4749807"/>
                </a:moveTo>
                <a:cubicBezTo>
                  <a:pt x="5334815" y="4762826"/>
                  <a:pt x="5333958" y="4781365"/>
                  <a:pt x="5332244" y="4799797"/>
                </a:cubicBezTo>
                <a:cubicBezTo>
                  <a:pt x="5333958" y="4781365"/>
                  <a:pt x="5334815" y="4762827"/>
                  <a:pt x="5346951" y="4749807"/>
                </a:cubicBezTo>
                <a:close/>
                <a:moveTo>
                  <a:pt x="5364750" y="4543185"/>
                </a:moveTo>
                <a:cubicBezTo>
                  <a:pt x="5365727" y="4548281"/>
                  <a:pt x="5367775" y="4553662"/>
                  <a:pt x="5370156" y="4557092"/>
                </a:cubicBezTo>
                <a:cubicBezTo>
                  <a:pt x="5381776" y="4573618"/>
                  <a:pt x="5390563" y="4588275"/>
                  <a:pt x="5396519" y="4602021"/>
                </a:cubicBezTo>
                <a:cubicBezTo>
                  <a:pt x="5390563" y="4588275"/>
                  <a:pt x="5381776" y="4573618"/>
                  <a:pt x="5370156" y="4557091"/>
                </a:cubicBezTo>
                <a:close/>
                <a:moveTo>
                  <a:pt x="5830968" y="2819253"/>
                </a:moveTo>
                <a:lnTo>
                  <a:pt x="5842611" y="2827484"/>
                </a:lnTo>
                <a:lnTo>
                  <a:pt x="5842613" y="2827486"/>
                </a:lnTo>
                <a:lnTo>
                  <a:pt x="5871116" y="2861156"/>
                </a:lnTo>
                <a:lnTo>
                  <a:pt x="5861462" y="2842392"/>
                </a:lnTo>
                <a:lnTo>
                  <a:pt x="5842613" y="2827486"/>
                </a:lnTo>
                <a:lnTo>
                  <a:pt x="5842611" y="2827483"/>
                </a:lnTo>
                <a:close/>
                <a:moveTo>
                  <a:pt x="5761313" y="1974015"/>
                </a:moveTo>
                <a:lnTo>
                  <a:pt x="5754799" y="1999763"/>
                </a:lnTo>
                <a:cubicBezTo>
                  <a:pt x="5750990" y="2008056"/>
                  <a:pt x="5745310" y="2016020"/>
                  <a:pt x="5737071" y="2023547"/>
                </a:cubicBezTo>
                <a:cubicBezTo>
                  <a:pt x="5753550" y="2008497"/>
                  <a:pt x="5759789" y="1991685"/>
                  <a:pt x="5761313" y="1974015"/>
                </a:cubicBezTo>
                <a:close/>
                <a:moveTo>
                  <a:pt x="5744119" y="1768838"/>
                </a:moveTo>
                <a:cubicBezTo>
                  <a:pt x="5739738" y="1774411"/>
                  <a:pt x="5736975" y="1779948"/>
                  <a:pt x="5735518" y="1785412"/>
                </a:cubicBezTo>
                <a:lnTo>
                  <a:pt x="5734738" y="1801558"/>
                </a:lnTo>
                <a:cubicBezTo>
                  <a:pt x="5733070" y="1790986"/>
                  <a:pt x="5735356" y="1779981"/>
                  <a:pt x="5744119" y="1768838"/>
                </a:cubicBezTo>
                <a:close/>
                <a:moveTo>
                  <a:pt x="5853708" y="520953"/>
                </a:moveTo>
                <a:lnTo>
                  <a:pt x="5846981" y="549926"/>
                </a:lnTo>
                <a:lnTo>
                  <a:pt x="5840726" y="566616"/>
                </a:lnTo>
                <a:lnTo>
                  <a:pt x="5834776" y="581804"/>
                </a:lnTo>
                <a:lnTo>
                  <a:pt x="5834358" y="583595"/>
                </a:lnTo>
                <a:lnTo>
                  <a:pt x="5832183" y="589388"/>
                </a:lnTo>
                <a:cubicBezTo>
                  <a:pt x="5829783" y="597005"/>
                  <a:pt x="5828025" y="604728"/>
                  <a:pt x="5827560" y="612658"/>
                </a:cubicBezTo>
                <a:lnTo>
                  <a:pt x="5834358" y="583595"/>
                </a:lnTo>
                <a:lnTo>
                  <a:pt x="5840674" y="566754"/>
                </a:lnTo>
                <a:lnTo>
                  <a:pt x="5840726" y="566616"/>
                </a:lnTo>
                <a:lnTo>
                  <a:pt x="5846564" y="551717"/>
                </a:lnTo>
                <a:lnTo>
                  <a:pt x="5846981" y="549926"/>
                </a:lnTo>
                <a:lnTo>
                  <a:pt x="5849145" y="544146"/>
                </a:lnTo>
                <a:cubicBezTo>
                  <a:pt x="5851532" y="536547"/>
                  <a:pt x="5853271" y="528850"/>
                  <a:pt x="5853708" y="520953"/>
                </a:cubicBezTo>
                <a:close/>
                <a:moveTo>
                  <a:pt x="5802605" y="268794"/>
                </a:moveTo>
                <a:cubicBezTo>
                  <a:pt x="5800080" y="279176"/>
                  <a:pt x="5798377" y="289296"/>
                  <a:pt x="5797729" y="299164"/>
                </a:cubicBezTo>
                <a:cubicBezTo>
                  <a:pt x="5797080" y="309031"/>
                  <a:pt x="5797485" y="318646"/>
                  <a:pt x="5799176" y="328017"/>
                </a:cubicBezTo>
                <a:close/>
                <a:moveTo>
                  <a:pt x="0" y="0"/>
                </a:moveTo>
                <a:lnTo>
                  <a:pt x="6120021" y="0"/>
                </a:lnTo>
                <a:lnTo>
                  <a:pt x="6115806" y="24480"/>
                </a:lnTo>
                <a:cubicBezTo>
                  <a:pt x="6113321" y="32636"/>
                  <a:pt x="6109559" y="40471"/>
                  <a:pt x="6103795" y="47806"/>
                </a:cubicBezTo>
                <a:cubicBezTo>
                  <a:pt x="6088935" y="66857"/>
                  <a:pt x="6092364" y="85336"/>
                  <a:pt x="6094651" y="105718"/>
                </a:cubicBezTo>
                <a:cubicBezTo>
                  <a:pt x="6096365" y="121150"/>
                  <a:pt x="6095794" y="136963"/>
                  <a:pt x="6095986" y="152584"/>
                </a:cubicBezTo>
                <a:cubicBezTo>
                  <a:pt x="6096555" y="180017"/>
                  <a:pt x="6096746" y="207450"/>
                  <a:pt x="6097699" y="234883"/>
                </a:cubicBezTo>
                <a:cubicBezTo>
                  <a:pt x="6098079" y="243648"/>
                  <a:pt x="6102844" y="252600"/>
                  <a:pt x="6102082" y="261173"/>
                </a:cubicBezTo>
                <a:cubicBezTo>
                  <a:pt x="6098461" y="300800"/>
                  <a:pt x="6092746" y="340425"/>
                  <a:pt x="6089507" y="380050"/>
                </a:cubicBezTo>
                <a:cubicBezTo>
                  <a:pt x="6087603" y="402529"/>
                  <a:pt x="6091220" y="425581"/>
                  <a:pt x="6088555" y="447870"/>
                </a:cubicBezTo>
                <a:cubicBezTo>
                  <a:pt x="6085507" y="473587"/>
                  <a:pt x="6077697" y="498733"/>
                  <a:pt x="6072932" y="524262"/>
                </a:cubicBezTo>
                <a:cubicBezTo>
                  <a:pt x="6071600" y="531310"/>
                  <a:pt x="6073315" y="539121"/>
                  <a:pt x="6073694" y="546552"/>
                </a:cubicBezTo>
                <a:cubicBezTo>
                  <a:pt x="6074076" y="554933"/>
                  <a:pt x="6074838" y="563125"/>
                  <a:pt x="6075029" y="571508"/>
                </a:cubicBezTo>
                <a:cubicBezTo>
                  <a:pt x="6075411" y="597037"/>
                  <a:pt x="6074838" y="622564"/>
                  <a:pt x="6076173" y="648092"/>
                </a:cubicBezTo>
                <a:cubicBezTo>
                  <a:pt x="6076934" y="663713"/>
                  <a:pt x="6084744" y="680096"/>
                  <a:pt x="6081886" y="694576"/>
                </a:cubicBezTo>
                <a:cubicBezTo>
                  <a:pt x="6076363" y="724104"/>
                  <a:pt x="6088745" y="753633"/>
                  <a:pt x="6078459" y="783158"/>
                </a:cubicBezTo>
                <a:cubicBezTo>
                  <a:pt x="6075411" y="792306"/>
                  <a:pt x="6083031" y="804877"/>
                  <a:pt x="6083411" y="815929"/>
                </a:cubicBezTo>
                <a:cubicBezTo>
                  <a:pt x="6084363" y="843552"/>
                  <a:pt x="6084173" y="871173"/>
                  <a:pt x="6083983" y="898797"/>
                </a:cubicBezTo>
                <a:cubicBezTo>
                  <a:pt x="6083793" y="923562"/>
                  <a:pt x="6086459" y="949281"/>
                  <a:pt x="6081125" y="973095"/>
                </a:cubicBezTo>
                <a:cubicBezTo>
                  <a:pt x="6075411" y="998052"/>
                  <a:pt x="6076173" y="1020529"/>
                  <a:pt x="6082649" y="1044725"/>
                </a:cubicBezTo>
                <a:cubicBezTo>
                  <a:pt x="6087031" y="1061298"/>
                  <a:pt x="6087603" y="1078826"/>
                  <a:pt x="6088935" y="1095972"/>
                </a:cubicBezTo>
                <a:cubicBezTo>
                  <a:pt x="6090459" y="1114449"/>
                  <a:pt x="6086459" y="1134834"/>
                  <a:pt x="6092746" y="1151600"/>
                </a:cubicBezTo>
                <a:cubicBezTo>
                  <a:pt x="6111415" y="1201512"/>
                  <a:pt x="6115415" y="1252757"/>
                  <a:pt x="6115415" y="1304955"/>
                </a:cubicBezTo>
                <a:cubicBezTo>
                  <a:pt x="6115415" y="1314483"/>
                  <a:pt x="6112750" y="1324198"/>
                  <a:pt x="6109892" y="1333341"/>
                </a:cubicBezTo>
                <a:cubicBezTo>
                  <a:pt x="6092746" y="1386684"/>
                  <a:pt x="6094269" y="1440216"/>
                  <a:pt x="6104748" y="1494509"/>
                </a:cubicBezTo>
                <a:cubicBezTo>
                  <a:pt x="6107034" y="1505751"/>
                  <a:pt x="6107415" y="1518324"/>
                  <a:pt x="6105130" y="1529563"/>
                </a:cubicBezTo>
                <a:cubicBezTo>
                  <a:pt x="6098461" y="1561189"/>
                  <a:pt x="6087411" y="1591859"/>
                  <a:pt x="6082649" y="1623675"/>
                </a:cubicBezTo>
                <a:cubicBezTo>
                  <a:pt x="6074838" y="1676253"/>
                  <a:pt x="6101126" y="1721785"/>
                  <a:pt x="6118274" y="1768838"/>
                </a:cubicBezTo>
                <a:cubicBezTo>
                  <a:pt x="6134467" y="1813610"/>
                  <a:pt x="6171044" y="1851709"/>
                  <a:pt x="6162851" y="1904673"/>
                </a:cubicBezTo>
                <a:cubicBezTo>
                  <a:pt x="6162090" y="1910004"/>
                  <a:pt x="6167233" y="1915912"/>
                  <a:pt x="6168567" y="1921817"/>
                </a:cubicBezTo>
                <a:cubicBezTo>
                  <a:pt x="6172188" y="1938009"/>
                  <a:pt x="6176566" y="1954202"/>
                  <a:pt x="6178283" y="1970586"/>
                </a:cubicBezTo>
                <a:cubicBezTo>
                  <a:pt x="6180570" y="1990589"/>
                  <a:pt x="6179809" y="2010974"/>
                  <a:pt x="6181713" y="2030977"/>
                </a:cubicBezTo>
                <a:cubicBezTo>
                  <a:pt x="6182856" y="2043835"/>
                  <a:pt x="6184951" y="2056600"/>
                  <a:pt x="6186761" y="2069340"/>
                </a:cubicBezTo>
                <a:lnTo>
                  <a:pt x="6187012" y="2072225"/>
                </a:lnTo>
                <a:lnTo>
                  <a:pt x="6187012" y="2131532"/>
                </a:lnTo>
                <a:lnTo>
                  <a:pt x="6186141" y="2138304"/>
                </a:lnTo>
                <a:cubicBezTo>
                  <a:pt x="6183950" y="2148519"/>
                  <a:pt x="6181332" y="2158712"/>
                  <a:pt x="6179617" y="2168903"/>
                </a:cubicBezTo>
                <a:cubicBezTo>
                  <a:pt x="6174854" y="2197670"/>
                  <a:pt x="6176188" y="2229296"/>
                  <a:pt x="6163995" y="2254633"/>
                </a:cubicBezTo>
                <a:cubicBezTo>
                  <a:pt x="6151041" y="2281683"/>
                  <a:pt x="6145135" y="2307402"/>
                  <a:pt x="6149135" y="2335405"/>
                </a:cubicBezTo>
                <a:cubicBezTo>
                  <a:pt x="6150469" y="2344741"/>
                  <a:pt x="6158471" y="2356744"/>
                  <a:pt x="6166661" y="2360933"/>
                </a:cubicBezTo>
                <a:cubicBezTo>
                  <a:pt x="6184950" y="2370270"/>
                  <a:pt x="6188190" y="2383032"/>
                  <a:pt x="6181902" y="2400369"/>
                </a:cubicBezTo>
                <a:cubicBezTo>
                  <a:pt x="6176566" y="2415420"/>
                  <a:pt x="6173901" y="2433897"/>
                  <a:pt x="6163613" y="2444184"/>
                </a:cubicBezTo>
                <a:cubicBezTo>
                  <a:pt x="6134467" y="2473333"/>
                  <a:pt x="6133515" y="2510483"/>
                  <a:pt x="6125705" y="2546678"/>
                </a:cubicBezTo>
                <a:cubicBezTo>
                  <a:pt x="6120940" y="2568774"/>
                  <a:pt x="6120750" y="2589352"/>
                  <a:pt x="6123988" y="2611450"/>
                </a:cubicBezTo>
                <a:cubicBezTo>
                  <a:pt x="6131227" y="2659455"/>
                  <a:pt x="6120940" y="2706131"/>
                  <a:pt x="6107796" y="2752235"/>
                </a:cubicBezTo>
                <a:cubicBezTo>
                  <a:pt x="6099034" y="2782716"/>
                  <a:pt x="6093699" y="2813958"/>
                  <a:pt x="6084744" y="2844248"/>
                </a:cubicBezTo>
                <a:cubicBezTo>
                  <a:pt x="6077886" y="2866918"/>
                  <a:pt x="6069694" y="2889587"/>
                  <a:pt x="6058646" y="2910353"/>
                </a:cubicBezTo>
                <a:cubicBezTo>
                  <a:pt x="6042452" y="2940455"/>
                  <a:pt x="6018067" y="2966742"/>
                  <a:pt x="6024544" y="3005035"/>
                </a:cubicBezTo>
                <a:cubicBezTo>
                  <a:pt x="6030260" y="3038756"/>
                  <a:pt x="6018259" y="3069235"/>
                  <a:pt x="6006828" y="3100099"/>
                </a:cubicBezTo>
                <a:cubicBezTo>
                  <a:pt x="5998446" y="3122770"/>
                  <a:pt x="5989871" y="3145436"/>
                  <a:pt x="5984537" y="3168870"/>
                </a:cubicBezTo>
                <a:cubicBezTo>
                  <a:pt x="5978251" y="3196686"/>
                  <a:pt x="5980920" y="3228119"/>
                  <a:pt x="5969297" y="3252885"/>
                </a:cubicBezTo>
                <a:cubicBezTo>
                  <a:pt x="5957105" y="3278795"/>
                  <a:pt x="5965297" y="3300319"/>
                  <a:pt x="5968726" y="3323372"/>
                </a:cubicBezTo>
                <a:cubicBezTo>
                  <a:pt x="5974061" y="3360139"/>
                  <a:pt x="5983967" y="3396719"/>
                  <a:pt x="5971395" y="3433866"/>
                </a:cubicBezTo>
                <a:cubicBezTo>
                  <a:pt x="5956153" y="3479015"/>
                  <a:pt x="5939769" y="3523785"/>
                  <a:pt x="5925292" y="3569124"/>
                </a:cubicBezTo>
                <a:cubicBezTo>
                  <a:pt x="5919765" y="3586653"/>
                  <a:pt x="5917479" y="3605509"/>
                  <a:pt x="5915003" y="3623799"/>
                </a:cubicBezTo>
                <a:cubicBezTo>
                  <a:pt x="5912906" y="3641134"/>
                  <a:pt x="5918242" y="3661899"/>
                  <a:pt x="5910241" y="3675238"/>
                </a:cubicBezTo>
                <a:cubicBezTo>
                  <a:pt x="5889667" y="3709529"/>
                  <a:pt x="5879569" y="3744770"/>
                  <a:pt x="5879569" y="3784397"/>
                </a:cubicBezTo>
                <a:cubicBezTo>
                  <a:pt x="5879569" y="3799258"/>
                  <a:pt x="5870996" y="3813737"/>
                  <a:pt x="5869471" y="3828785"/>
                </a:cubicBezTo>
                <a:cubicBezTo>
                  <a:pt x="5867567" y="3849362"/>
                  <a:pt x="5862423" y="3872985"/>
                  <a:pt x="5869664" y="3890891"/>
                </a:cubicBezTo>
                <a:cubicBezTo>
                  <a:pt x="5886809" y="3932993"/>
                  <a:pt x="5872519" y="3967091"/>
                  <a:pt x="5855566" y="4003861"/>
                </a:cubicBezTo>
                <a:cubicBezTo>
                  <a:pt x="5838801" y="4040058"/>
                  <a:pt x="5825466" y="4078159"/>
                  <a:pt x="5814416" y="4116641"/>
                </a:cubicBezTo>
                <a:cubicBezTo>
                  <a:pt x="5810415" y="4131119"/>
                  <a:pt x="5817085" y="4148453"/>
                  <a:pt x="5818417" y="4164458"/>
                </a:cubicBezTo>
                <a:cubicBezTo>
                  <a:pt x="5818798" y="4170174"/>
                  <a:pt x="5819370" y="4176461"/>
                  <a:pt x="5817466" y="4181603"/>
                </a:cubicBezTo>
                <a:cubicBezTo>
                  <a:pt x="5799176" y="4231324"/>
                  <a:pt x="5785269" y="4281810"/>
                  <a:pt x="5794794" y="4335722"/>
                </a:cubicBezTo>
                <a:cubicBezTo>
                  <a:pt x="5795747" y="4340674"/>
                  <a:pt x="5793650" y="4346201"/>
                  <a:pt x="5792317" y="4351154"/>
                </a:cubicBezTo>
                <a:cubicBezTo>
                  <a:pt x="5785461" y="4375349"/>
                  <a:pt x="5774601" y="4398972"/>
                  <a:pt x="5772124" y="4423545"/>
                </a:cubicBezTo>
                <a:cubicBezTo>
                  <a:pt x="5766028" y="4484127"/>
                  <a:pt x="5763550" y="4545086"/>
                  <a:pt x="5759550" y="4606053"/>
                </a:cubicBezTo>
                <a:cubicBezTo>
                  <a:pt x="5759361" y="4609863"/>
                  <a:pt x="5759361" y="4613864"/>
                  <a:pt x="5758027" y="4617291"/>
                </a:cubicBezTo>
                <a:cubicBezTo>
                  <a:pt x="5749834" y="4639772"/>
                  <a:pt x="5752502" y="4659393"/>
                  <a:pt x="5768123" y="4678445"/>
                </a:cubicBezTo>
                <a:cubicBezTo>
                  <a:pt x="5774982" y="4686828"/>
                  <a:pt x="5778601" y="4698258"/>
                  <a:pt x="5782412" y="4708734"/>
                </a:cubicBezTo>
                <a:cubicBezTo>
                  <a:pt x="5788127" y="4724167"/>
                  <a:pt x="5793650" y="4739978"/>
                  <a:pt x="5797271" y="4755980"/>
                </a:cubicBezTo>
                <a:cubicBezTo>
                  <a:pt x="5800700" y="4771793"/>
                  <a:pt x="5805462" y="4788747"/>
                  <a:pt x="5802796" y="4803988"/>
                </a:cubicBezTo>
                <a:cubicBezTo>
                  <a:pt x="5798035" y="4831420"/>
                  <a:pt x="5787366" y="4857522"/>
                  <a:pt x="5780315" y="4884572"/>
                </a:cubicBezTo>
                <a:cubicBezTo>
                  <a:pt x="5777837" y="4893907"/>
                  <a:pt x="5778221" y="4904195"/>
                  <a:pt x="5778030" y="4913909"/>
                </a:cubicBezTo>
                <a:cubicBezTo>
                  <a:pt x="5777459" y="4936201"/>
                  <a:pt x="5782984" y="4959061"/>
                  <a:pt x="5767171" y="4979253"/>
                </a:cubicBezTo>
                <a:cubicBezTo>
                  <a:pt x="5752311" y="4997922"/>
                  <a:pt x="5756692" y="5016785"/>
                  <a:pt x="5767932" y="5036405"/>
                </a:cubicBezTo>
                <a:cubicBezTo>
                  <a:pt x="5775934" y="5050504"/>
                  <a:pt x="5782221" y="5066505"/>
                  <a:pt x="5785269" y="5082317"/>
                </a:cubicBezTo>
                <a:cubicBezTo>
                  <a:pt x="5789460" y="5104036"/>
                  <a:pt x="5791175" y="5125562"/>
                  <a:pt x="5788697" y="5148995"/>
                </a:cubicBezTo>
                <a:cubicBezTo>
                  <a:pt x="5786983" y="5165570"/>
                  <a:pt x="5786221" y="5179097"/>
                  <a:pt x="5776125" y="5192051"/>
                </a:cubicBezTo>
                <a:cubicBezTo>
                  <a:pt x="5774601" y="5194145"/>
                  <a:pt x="5774219" y="5197955"/>
                  <a:pt x="5774412" y="5200813"/>
                </a:cubicBezTo>
                <a:cubicBezTo>
                  <a:pt x="5777649" y="5238343"/>
                  <a:pt x="5775934" y="5275491"/>
                  <a:pt x="5773646" y="5313403"/>
                </a:cubicBezTo>
                <a:cubicBezTo>
                  <a:pt x="5770601" y="5361598"/>
                  <a:pt x="5779553" y="5412276"/>
                  <a:pt x="5811559" y="5453995"/>
                </a:cubicBezTo>
                <a:cubicBezTo>
                  <a:pt x="5816322" y="5460092"/>
                  <a:pt x="5818417" y="5469236"/>
                  <a:pt x="5819562" y="5477239"/>
                </a:cubicBezTo>
                <a:cubicBezTo>
                  <a:pt x="5824514" y="5514957"/>
                  <a:pt x="5827942" y="5552869"/>
                  <a:pt x="5833467" y="5590590"/>
                </a:cubicBezTo>
                <a:cubicBezTo>
                  <a:pt x="5836516" y="5611164"/>
                  <a:pt x="5839182" y="5632691"/>
                  <a:pt x="5847565" y="5651360"/>
                </a:cubicBezTo>
                <a:cubicBezTo>
                  <a:pt x="5855756" y="5669647"/>
                  <a:pt x="5865471" y="5684320"/>
                  <a:pt x="5848327" y="5695178"/>
                </a:cubicBezTo>
                <a:cubicBezTo>
                  <a:pt x="5857471" y="5714607"/>
                  <a:pt x="5865092" y="5731564"/>
                  <a:pt x="5873282" y="5748136"/>
                </a:cubicBezTo>
                <a:cubicBezTo>
                  <a:pt x="5876329" y="5754234"/>
                  <a:pt x="5881284" y="5759378"/>
                  <a:pt x="5884142" y="5765474"/>
                </a:cubicBezTo>
                <a:cubicBezTo>
                  <a:pt x="5887190" y="5771953"/>
                  <a:pt x="5889094" y="5779191"/>
                  <a:pt x="5890620" y="5786239"/>
                </a:cubicBezTo>
                <a:cubicBezTo>
                  <a:pt x="5897477" y="5817674"/>
                  <a:pt x="5903763" y="5849107"/>
                  <a:pt x="5911194" y="5880348"/>
                </a:cubicBezTo>
                <a:cubicBezTo>
                  <a:pt x="5912717" y="5886447"/>
                  <a:pt x="5918813" y="5891590"/>
                  <a:pt x="5922813" y="5897114"/>
                </a:cubicBezTo>
                <a:cubicBezTo>
                  <a:pt x="5925481" y="5900735"/>
                  <a:pt x="5929482" y="5904353"/>
                  <a:pt x="5930054" y="5908355"/>
                </a:cubicBezTo>
                <a:cubicBezTo>
                  <a:pt x="5934626" y="5938836"/>
                  <a:pt x="5939961" y="5969124"/>
                  <a:pt x="5942246" y="5999796"/>
                </a:cubicBezTo>
                <a:cubicBezTo>
                  <a:pt x="5944149" y="6025515"/>
                  <a:pt x="5943580" y="6050282"/>
                  <a:pt x="5976728" y="6056948"/>
                </a:cubicBezTo>
                <a:cubicBezTo>
                  <a:pt x="5982443" y="6058092"/>
                  <a:pt x="5988540" y="6066284"/>
                  <a:pt x="5991396" y="6072569"/>
                </a:cubicBezTo>
                <a:cubicBezTo>
                  <a:pt x="5999589" y="6090477"/>
                  <a:pt x="6005113" y="6109530"/>
                  <a:pt x="6013494" y="6127247"/>
                </a:cubicBezTo>
                <a:cubicBezTo>
                  <a:pt x="6041500" y="6185351"/>
                  <a:pt x="6059217" y="6246121"/>
                  <a:pt x="6055978" y="6311084"/>
                </a:cubicBezTo>
                <a:cubicBezTo>
                  <a:pt x="6055026" y="6331277"/>
                  <a:pt x="6044737" y="6350899"/>
                  <a:pt x="6040926" y="6363664"/>
                </a:cubicBezTo>
                <a:cubicBezTo>
                  <a:pt x="6055978" y="6400429"/>
                  <a:pt x="6070456" y="6431292"/>
                  <a:pt x="6081315" y="6463490"/>
                </a:cubicBezTo>
                <a:cubicBezTo>
                  <a:pt x="6091031" y="6491874"/>
                  <a:pt x="6097127" y="6521593"/>
                  <a:pt x="6104175" y="6550742"/>
                </a:cubicBezTo>
                <a:cubicBezTo>
                  <a:pt x="6106844" y="6561411"/>
                  <a:pt x="6108367" y="6572269"/>
                  <a:pt x="6109702" y="6583128"/>
                </a:cubicBezTo>
                <a:cubicBezTo>
                  <a:pt x="6113892" y="6617036"/>
                  <a:pt x="6103795" y="6652472"/>
                  <a:pt x="6119798" y="6685617"/>
                </a:cubicBezTo>
                <a:cubicBezTo>
                  <a:pt x="6128180" y="6702955"/>
                  <a:pt x="6138276" y="6720103"/>
                  <a:pt x="6142658" y="6738388"/>
                </a:cubicBezTo>
                <a:cubicBezTo>
                  <a:pt x="6147421" y="6758011"/>
                  <a:pt x="6154851" y="6777207"/>
                  <a:pt x="6160162" y="6796804"/>
                </a:cubicBezTo>
                <a:lnTo>
                  <a:pt x="6164933" y="6857457"/>
                </a:lnTo>
                <a:lnTo>
                  <a:pt x="6037694" y="6857457"/>
                </a:lnTo>
                <a:lnTo>
                  <a:pt x="6037694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6517BAC-C80F-4065-90D8-703493E0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46533" y="0"/>
            <a:ext cx="656039" cy="6857455"/>
            <a:chOff x="5395368" y="0"/>
            <a:chExt cx="874718" cy="685745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84DCDA5-A261-4103-B44C-068DCEA03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4000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9A2A1-1352-47AA-80C2-0FF53759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399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080F95A5-8F10-4BD5-8864-E3881D977173}"/>
              </a:ext>
            </a:extLst>
          </p:cNvPr>
          <p:cNvSpPr txBox="1"/>
          <p:nvPr/>
        </p:nvSpPr>
        <p:spPr>
          <a:xfrm>
            <a:off x="5076056" y="908720"/>
            <a:ext cx="3672408" cy="4919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bg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OBJETIVO: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900" dirty="0">
              <a:solidFill>
                <a:schemeClr val="bg1">
                  <a:alpha val="80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Formular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preguntas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significativas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para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su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vida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a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partir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del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análisis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de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conceptos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y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teorías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filosóficas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,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poniendo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en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duda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aquello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que </a:t>
            </a:r>
            <a:r>
              <a:rPr lang="es-CL" sz="2900" dirty="0">
                <a:solidFill>
                  <a:schemeClr val="bg1">
                    <a:alpha val="80000"/>
                  </a:schemeClr>
                </a:solidFill>
              </a:rPr>
              <a:t>aparece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como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“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cierto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” o “dado” y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proyectando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diversas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bg1">
                    <a:alpha val="80000"/>
                  </a:schemeClr>
                </a:solidFill>
              </a:rPr>
              <a:t>respuestas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 </a:t>
            </a:r>
            <a:r>
              <a:rPr lang="es-CL" sz="2900" dirty="0">
                <a:solidFill>
                  <a:schemeClr val="bg1">
                    <a:alpha val="80000"/>
                  </a:schemeClr>
                </a:solidFill>
              </a:rPr>
              <a:t>posibles</a:t>
            </a:r>
            <a:r>
              <a:rPr lang="en-US" sz="2900" dirty="0">
                <a:solidFill>
                  <a:schemeClr val="bg1">
                    <a:alpha val="8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160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lementos multimedia en línea 1" title="¿Te QUITARÁ tu trabajo un ROBOT? AUTOMATIZACIÓN LABORAL">
            <a:hlinkClick r:id="" action="ppaction://media"/>
            <a:extLst>
              <a:ext uri="{FF2B5EF4-FFF2-40B4-BE49-F238E27FC236}">
                <a16:creationId xmlns:a16="http://schemas.microsoft.com/office/drawing/2014/main" id="{0166342A-9DED-4B82-95AA-D65A24477DD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4759" y="116632"/>
            <a:ext cx="8954482" cy="505928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0278E70-A06B-46A0-86AC-575B2892F871}"/>
              </a:ext>
            </a:extLst>
          </p:cNvPr>
          <p:cNvSpPr txBox="1"/>
          <p:nvPr/>
        </p:nvSpPr>
        <p:spPr>
          <a:xfrm>
            <a:off x="94759" y="5541039"/>
            <a:ext cx="8869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1.- ¿Qué cuestionamientos me deja el video? </a:t>
            </a:r>
          </a:p>
          <a:p>
            <a:r>
              <a:rPr lang="es-MX" sz="2400" dirty="0"/>
              <a:t>2.- ¿Por qué es necesario hacerse preguntas? </a:t>
            </a:r>
          </a:p>
          <a:p>
            <a:r>
              <a:rPr lang="es-MX" sz="2400" dirty="0"/>
              <a:t>3.- ¿Qué consecuencias tiene el asombro y la problematización?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20566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E736E0C-682F-4B1D-AECE-2779BA70D3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6" r="20479"/>
          <a:stretch/>
        </p:blipFill>
        <p:spPr>
          <a:xfrm>
            <a:off x="20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321" y="237494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36538 w 3182692"/>
              <a:gd name="connsiteY1" fmla="*/ 0 h 18288"/>
              <a:gd name="connsiteX2" fmla="*/ 1273077 w 3182692"/>
              <a:gd name="connsiteY2" fmla="*/ 0 h 18288"/>
              <a:gd name="connsiteX3" fmla="*/ 1909615 w 3182692"/>
              <a:gd name="connsiteY3" fmla="*/ 0 h 18288"/>
              <a:gd name="connsiteX4" fmla="*/ 2482500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609807 w 3182692"/>
              <a:gd name="connsiteY7" fmla="*/ 18288 h 18288"/>
              <a:gd name="connsiteX8" fmla="*/ 2068750 w 3182692"/>
              <a:gd name="connsiteY8" fmla="*/ 18288 h 18288"/>
              <a:gd name="connsiteX9" fmla="*/ 1432211 w 3182692"/>
              <a:gd name="connsiteY9" fmla="*/ 18288 h 18288"/>
              <a:gd name="connsiteX10" fmla="*/ 859327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  <a:gd name="connsiteX0" fmla="*/ 0 w 3182692"/>
              <a:gd name="connsiteY0" fmla="*/ 0 h 18288"/>
              <a:gd name="connsiteX1" fmla="*/ 572885 w 3182692"/>
              <a:gd name="connsiteY1" fmla="*/ 0 h 18288"/>
              <a:gd name="connsiteX2" fmla="*/ 1113942 w 3182692"/>
              <a:gd name="connsiteY2" fmla="*/ 0 h 18288"/>
              <a:gd name="connsiteX3" fmla="*/ 1686827 w 3182692"/>
              <a:gd name="connsiteY3" fmla="*/ 0 h 18288"/>
              <a:gd name="connsiteX4" fmla="*/ 2323365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546154 w 3182692"/>
              <a:gd name="connsiteY7" fmla="*/ 18288 h 18288"/>
              <a:gd name="connsiteX8" fmla="*/ 1845961 w 3182692"/>
              <a:gd name="connsiteY8" fmla="*/ 18288 h 18288"/>
              <a:gd name="connsiteX9" fmla="*/ 1304904 w 3182692"/>
              <a:gd name="connsiteY9" fmla="*/ 18288 h 18288"/>
              <a:gd name="connsiteX10" fmla="*/ 604711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225870" y="33585"/>
                  <a:pt x="418138" y="17639"/>
                  <a:pt x="636538" y="0"/>
                </a:cubicBezTo>
                <a:cubicBezTo>
                  <a:pt x="865372" y="-3887"/>
                  <a:pt x="1010746" y="-18166"/>
                  <a:pt x="1273077" y="0"/>
                </a:cubicBezTo>
                <a:cubicBezTo>
                  <a:pt x="1527846" y="-24408"/>
                  <a:pt x="1703704" y="-36055"/>
                  <a:pt x="1909615" y="0"/>
                </a:cubicBezTo>
                <a:cubicBezTo>
                  <a:pt x="2119487" y="1667"/>
                  <a:pt x="2200543" y="-19343"/>
                  <a:pt x="2482500" y="0"/>
                </a:cubicBezTo>
                <a:cubicBezTo>
                  <a:pt x="2736775" y="57438"/>
                  <a:pt x="2997998" y="-48885"/>
                  <a:pt x="3182692" y="0"/>
                </a:cubicBezTo>
                <a:cubicBezTo>
                  <a:pt x="3182658" y="4844"/>
                  <a:pt x="3182282" y="11009"/>
                  <a:pt x="3182692" y="18288"/>
                </a:cubicBezTo>
                <a:cubicBezTo>
                  <a:pt x="2944477" y="15825"/>
                  <a:pt x="2868931" y="12370"/>
                  <a:pt x="2609807" y="18288"/>
                </a:cubicBezTo>
                <a:cubicBezTo>
                  <a:pt x="2341556" y="6193"/>
                  <a:pt x="2324113" y="22706"/>
                  <a:pt x="2068750" y="18288"/>
                </a:cubicBezTo>
                <a:cubicBezTo>
                  <a:pt x="1817163" y="7852"/>
                  <a:pt x="1716254" y="25979"/>
                  <a:pt x="1432211" y="18288"/>
                </a:cubicBezTo>
                <a:cubicBezTo>
                  <a:pt x="1164747" y="-28137"/>
                  <a:pt x="993140" y="27575"/>
                  <a:pt x="859327" y="18288"/>
                </a:cubicBezTo>
                <a:cubicBezTo>
                  <a:pt x="750703" y="-24974"/>
                  <a:pt x="236193" y="38731"/>
                  <a:pt x="0" y="18288"/>
                </a:cubicBezTo>
                <a:cubicBezTo>
                  <a:pt x="-649" y="11698"/>
                  <a:pt x="663" y="5413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24421" y="-39331"/>
                  <a:pt x="418777" y="11439"/>
                  <a:pt x="572885" y="0"/>
                </a:cubicBezTo>
                <a:cubicBezTo>
                  <a:pt x="750333" y="-6388"/>
                  <a:pt x="940592" y="15806"/>
                  <a:pt x="1113942" y="0"/>
                </a:cubicBezTo>
                <a:cubicBezTo>
                  <a:pt x="1322785" y="-1777"/>
                  <a:pt x="1505363" y="28230"/>
                  <a:pt x="1686827" y="0"/>
                </a:cubicBezTo>
                <a:cubicBezTo>
                  <a:pt x="1853304" y="1595"/>
                  <a:pt x="2194652" y="-1232"/>
                  <a:pt x="2323365" y="0"/>
                </a:cubicBezTo>
                <a:cubicBezTo>
                  <a:pt x="2488732" y="36406"/>
                  <a:pt x="2902093" y="-40336"/>
                  <a:pt x="3182692" y="0"/>
                </a:cubicBezTo>
                <a:cubicBezTo>
                  <a:pt x="3182167" y="5049"/>
                  <a:pt x="3182885" y="12044"/>
                  <a:pt x="3182692" y="18288"/>
                </a:cubicBezTo>
                <a:cubicBezTo>
                  <a:pt x="3012563" y="-37820"/>
                  <a:pt x="2765409" y="35618"/>
                  <a:pt x="2546154" y="18288"/>
                </a:cubicBezTo>
                <a:cubicBezTo>
                  <a:pt x="2333381" y="13914"/>
                  <a:pt x="2154438" y="9838"/>
                  <a:pt x="1845961" y="18288"/>
                </a:cubicBezTo>
                <a:cubicBezTo>
                  <a:pt x="1531509" y="33812"/>
                  <a:pt x="1456631" y="-6606"/>
                  <a:pt x="1304904" y="18288"/>
                </a:cubicBezTo>
                <a:cubicBezTo>
                  <a:pt x="1168344" y="36351"/>
                  <a:pt x="928499" y="15047"/>
                  <a:pt x="604711" y="18288"/>
                </a:cubicBezTo>
                <a:cubicBezTo>
                  <a:pt x="285438" y="38007"/>
                  <a:pt x="116029" y="-22204"/>
                  <a:pt x="0" y="18288"/>
                </a:cubicBezTo>
                <a:cubicBezTo>
                  <a:pt x="-39" y="12511"/>
                  <a:pt x="-381" y="8039"/>
                  <a:pt x="0" y="0"/>
                </a:cubicBezTo>
                <a:close/>
              </a:path>
              <a:path w="3182692" h="18288" fill="none" stroke="0" extrusionOk="0">
                <a:moveTo>
                  <a:pt x="0" y="0"/>
                </a:moveTo>
                <a:cubicBezTo>
                  <a:pt x="245832" y="29445"/>
                  <a:pt x="388924" y="-28919"/>
                  <a:pt x="636538" y="0"/>
                </a:cubicBezTo>
                <a:cubicBezTo>
                  <a:pt x="854919" y="4634"/>
                  <a:pt x="991654" y="8864"/>
                  <a:pt x="1273077" y="0"/>
                </a:cubicBezTo>
                <a:cubicBezTo>
                  <a:pt x="1566644" y="-14667"/>
                  <a:pt x="1666526" y="3717"/>
                  <a:pt x="1909615" y="0"/>
                </a:cubicBezTo>
                <a:cubicBezTo>
                  <a:pt x="2138795" y="27220"/>
                  <a:pt x="2225506" y="-13892"/>
                  <a:pt x="2482500" y="0"/>
                </a:cubicBezTo>
                <a:cubicBezTo>
                  <a:pt x="2775583" y="32183"/>
                  <a:pt x="3003218" y="-43687"/>
                  <a:pt x="3182692" y="0"/>
                </a:cubicBezTo>
                <a:cubicBezTo>
                  <a:pt x="3183006" y="4158"/>
                  <a:pt x="3181713" y="12539"/>
                  <a:pt x="3182692" y="18288"/>
                </a:cubicBezTo>
                <a:cubicBezTo>
                  <a:pt x="2959845" y="25574"/>
                  <a:pt x="2868929" y="24980"/>
                  <a:pt x="2609807" y="18288"/>
                </a:cubicBezTo>
                <a:cubicBezTo>
                  <a:pt x="2341405" y="5992"/>
                  <a:pt x="2328488" y="20436"/>
                  <a:pt x="2068750" y="18288"/>
                </a:cubicBezTo>
                <a:cubicBezTo>
                  <a:pt x="1816113" y="2395"/>
                  <a:pt x="1699345" y="36855"/>
                  <a:pt x="1432211" y="18288"/>
                </a:cubicBezTo>
                <a:cubicBezTo>
                  <a:pt x="1148381" y="-28184"/>
                  <a:pt x="987622" y="2403"/>
                  <a:pt x="859327" y="18288"/>
                </a:cubicBezTo>
                <a:cubicBezTo>
                  <a:pt x="743387" y="37422"/>
                  <a:pt x="194182" y="18789"/>
                  <a:pt x="0" y="18288"/>
                </a:cubicBezTo>
                <a:cubicBezTo>
                  <a:pt x="20" y="11469"/>
                  <a:pt x="-29" y="515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3182692"/>
                      <a:gd name="connsiteY0" fmla="*/ 0 h 18288"/>
                      <a:gd name="connsiteX1" fmla="*/ 636538 w 3182692"/>
                      <a:gd name="connsiteY1" fmla="*/ 0 h 18288"/>
                      <a:gd name="connsiteX2" fmla="*/ 1273077 w 3182692"/>
                      <a:gd name="connsiteY2" fmla="*/ 0 h 18288"/>
                      <a:gd name="connsiteX3" fmla="*/ 1909615 w 3182692"/>
                      <a:gd name="connsiteY3" fmla="*/ 0 h 18288"/>
                      <a:gd name="connsiteX4" fmla="*/ 2482500 w 3182692"/>
                      <a:gd name="connsiteY4" fmla="*/ 0 h 18288"/>
                      <a:gd name="connsiteX5" fmla="*/ 3182692 w 3182692"/>
                      <a:gd name="connsiteY5" fmla="*/ 0 h 18288"/>
                      <a:gd name="connsiteX6" fmla="*/ 3182692 w 3182692"/>
                      <a:gd name="connsiteY6" fmla="*/ 18288 h 18288"/>
                      <a:gd name="connsiteX7" fmla="*/ 2609807 w 3182692"/>
                      <a:gd name="connsiteY7" fmla="*/ 18288 h 18288"/>
                      <a:gd name="connsiteX8" fmla="*/ 2068750 w 3182692"/>
                      <a:gd name="connsiteY8" fmla="*/ 18288 h 18288"/>
                      <a:gd name="connsiteX9" fmla="*/ 1432211 w 3182692"/>
                      <a:gd name="connsiteY9" fmla="*/ 18288 h 18288"/>
                      <a:gd name="connsiteX10" fmla="*/ 859327 w 3182692"/>
                      <a:gd name="connsiteY10" fmla="*/ 18288 h 18288"/>
                      <a:gd name="connsiteX11" fmla="*/ 0 w 3182692"/>
                      <a:gd name="connsiteY11" fmla="*/ 18288 h 18288"/>
                      <a:gd name="connsiteX12" fmla="*/ 0 w 3182692"/>
                      <a:gd name="connsiteY12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182692" h="18288" fill="none" extrusionOk="0">
                        <a:moveTo>
                          <a:pt x="0" y="0"/>
                        </a:moveTo>
                        <a:cubicBezTo>
                          <a:pt x="253588" y="25878"/>
                          <a:pt x="409323" y="-5359"/>
                          <a:pt x="636538" y="0"/>
                        </a:cubicBezTo>
                        <a:cubicBezTo>
                          <a:pt x="863753" y="5359"/>
                          <a:pt x="1007727" y="-28"/>
                          <a:pt x="1273077" y="0"/>
                        </a:cubicBezTo>
                        <a:cubicBezTo>
                          <a:pt x="1538427" y="28"/>
                          <a:pt x="1698640" y="-12775"/>
                          <a:pt x="1909615" y="0"/>
                        </a:cubicBezTo>
                        <a:cubicBezTo>
                          <a:pt x="2120590" y="12775"/>
                          <a:pt x="2210293" y="-21823"/>
                          <a:pt x="2482500" y="0"/>
                        </a:cubicBezTo>
                        <a:cubicBezTo>
                          <a:pt x="2754708" y="21823"/>
                          <a:pt x="3004133" y="-28750"/>
                          <a:pt x="3182692" y="0"/>
                        </a:cubicBezTo>
                        <a:cubicBezTo>
                          <a:pt x="3183134" y="4516"/>
                          <a:pt x="3181865" y="12266"/>
                          <a:pt x="3182692" y="18288"/>
                        </a:cubicBezTo>
                        <a:cubicBezTo>
                          <a:pt x="2947402" y="22440"/>
                          <a:pt x="2876226" y="27191"/>
                          <a:pt x="2609807" y="18288"/>
                        </a:cubicBezTo>
                        <a:cubicBezTo>
                          <a:pt x="2343389" y="9385"/>
                          <a:pt x="2326689" y="25579"/>
                          <a:pt x="2068750" y="18288"/>
                        </a:cubicBezTo>
                        <a:cubicBezTo>
                          <a:pt x="1810811" y="10997"/>
                          <a:pt x="1713836" y="48219"/>
                          <a:pt x="1432211" y="18288"/>
                        </a:cubicBezTo>
                        <a:cubicBezTo>
                          <a:pt x="1150586" y="-11643"/>
                          <a:pt x="982765" y="3747"/>
                          <a:pt x="859327" y="18288"/>
                        </a:cubicBezTo>
                        <a:cubicBezTo>
                          <a:pt x="735889" y="32829"/>
                          <a:pt x="254183" y="35231"/>
                          <a:pt x="0" y="18288"/>
                        </a:cubicBezTo>
                        <a:cubicBezTo>
                          <a:pt x="-306" y="11477"/>
                          <a:pt x="485" y="4355"/>
                          <a:pt x="0" y="0"/>
                        </a:cubicBezTo>
                        <a:close/>
                      </a:path>
                      <a:path w="3182692" h="18288" stroke="0" extrusionOk="0">
                        <a:moveTo>
                          <a:pt x="0" y="0"/>
                        </a:moveTo>
                        <a:cubicBezTo>
                          <a:pt x="243108" y="-22426"/>
                          <a:pt x="387854" y="22949"/>
                          <a:pt x="572885" y="0"/>
                        </a:cubicBezTo>
                        <a:cubicBezTo>
                          <a:pt x="757916" y="-22949"/>
                          <a:pt x="923707" y="6797"/>
                          <a:pt x="1113942" y="0"/>
                        </a:cubicBezTo>
                        <a:cubicBezTo>
                          <a:pt x="1304177" y="-6797"/>
                          <a:pt x="1495991" y="20627"/>
                          <a:pt x="1686827" y="0"/>
                        </a:cubicBezTo>
                        <a:cubicBezTo>
                          <a:pt x="1877663" y="-20627"/>
                          <a:pt x="2170182" y="-20672"/>
                          <a:pt x="2323365" y="0"/>
                        </a:cubicBezTo>
                        <a:cubicBezTo>
                          <a:pt x="2476548" y="20672"/>
                          <a:pt x="2919164" y="6097"/>
                          <a:pt x="3182692" y="0"/>
                        </a:cubicBezTo>
                        <a:cubicBezTo>
                          <a:pt x="3183269" y="4624"/>
                          <a:pt x="3183511" y="11191"/>
                          <a:pt x="3182692" y="18288"/>
                        </a:cubicBezTo>
                        <a:cubicBezTo>
                          <a:pt x="3026065" y="-10849"/>
                          <a:pt x="2775006" y="23067"/>
                          <a:pt x="2546154" y="18288"/>
                        </a:cubicBezTo>
                        <a:cubicBezTo>
                          <a:pt x="2317302" y="13509"/>
                          <a:pt x="2168173" y="-8513"/>
                          <a:pt x="1845961" y="18288"/>
                        </a:cubicBezTo>
                        <a:cubicBezTo>
                          <a:pt x="1523749" y="45089"/>
                          <a:pt x="1450078" y="-844"/>
                          <a:pt x="1304904" y="18288"/>
                        </a:cubicBezTo>
                        <a:cubicBezTo>
                          <a:pt x="1159730" y="37420"/>
                          <a:pt x="942635" y="-10021"/>
                          <a:pt x="604711" y="18288"/>
                        </a:cubicBezTo>
                        <a:cubicBezTo>
                          <a:pt x="266787" y="46597"/>
                          <a:pt x="141927" y="-8395"/>
                          <a:pt x="0" y="18288"/>
                        </a:cubicBezTo>
                        <a:cubicBezTo>
                          <a:pt x="-171" y="12755"/>
                          <a:pt x="-690" y="79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91ED013-2712-40D9-B3EC-252880813E62}"/>
              </a:ext>
            </a:extLst>
          </p:cNvPr>
          <p:cNvSpPr txBox="1"/>
          <p:nvPr/>
        </p:nvSpPr>
        <p:spPr>
          <a:xfrm>
            <a:off x="3851920" y="1772816"/>
            <a:ext cx="4688333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 err="1">
                <a:effectLst/>
              </a:rPr>
              <a:t>Características</a:t>
            </a:r>
            <a:r>
              <a:rPr lang="en-US" sz="2000" b="0" i="0" dirty="0">
                <a:effectLst/>
              </a:rPr>
              <a:t> </a:t>
            </a:r>
            <a:r>
              <a:rPr lang="en-US" sz="2000" dirty="0"/>
              <a:t>de las </a:t>
            </a:r>
            <a:r>
              <a:rPr lang="en-US" sz="2000" dirty="0" err="1"/>
              <a:t>preguntas</a:t>
            </a:r>
            <a:r>
              <a:rPr lang="en-US" sz="2000" dirty="0"/>
              <a:t> </a:t>
            </a:r>
            <a:r>
              <a:rPr lang="en-US" sz="2000" dirty="0" err="1"/>
              <a:t>Filosóficas</a:t>
            </a:r>
            <a:r>
              <a:rPr lang="en-US" sz="200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effectLst/>
              </a:rPr>
              <a:t>Para el </a:t>
            </a:r>
            <a:r>
              <a:rPr lang="en-US" sz="2000" b="0" i="0" dirty="0" err="1">
                <a:effectLst/>
              </a:rPr>
              <a:t>filósofo</a:t>
            </a:r>
            <a:r>
              <a:rPr lang="en-US" sz="2000" b="0" i="0" dirty="0">
                <a:effectLst/>
              </a:rPr>
              <a:t> Isaiah Berlin, una </a:t>
            </a:r>
            <a:r>
              <a:rPr lang="en-US" sz="2000" b="0" i="0" dirty="0" err="1">
                <a:effectLst/>
              </a:rPr>
              <a:t>pregunta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filosófica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reúne</a:t>
            </a:r>
            <a:r>
              <a:rPr lang="en-US" sz="2000" b="0" i="0" dirty="0">
                <a:effectLst/>
              </a:rPr>
              <a:t> las </a:t>
            </a:r>
            <a:r>
              <a:rPr lang="en-US" sz="2000" b="0" i="0" dirty="0" err="1">
                <a:effectLst/>
              </a:rPr>
              <a:t>siguientes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características</a:t>
            </a:r>
            <a:r>
              <a:rPr lang="en-US" sz="2000" b="0" i="0" dirty="0">
                <a:effectLst/>
              </a:rPr>
              <a:t>: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 err="1">
                <a:effectLst/>
              </a:rPr>
              <a:t>Obliga</a:t>
            </a:r>
            <a:r>
              <a:rPr lang="en-US" sz="2000" b="0" i="0" dirty="0">
                <a:effectLst/>
              </a:rPr>
              <a:t> a </a:t>
            </a:r>
            <a:r>
              <a:rPr lang="en-US" sz="2000" b="0" i="0" dirty="0" err="1">
                <a:effectLst/>
              </a:rPr>
              <a:t>reflexionar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sobre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valores</a:t>
            </a:r>
            <a:r>
              <a:rPr lang="en-US" sz="2000" b="0" i="0" dirty="0">
                <a:effectLst/>
              </a:rPr>
              <a:t> y </a:t>
            </a:r>
            <a:r>
              <a:rPr lang="en-US" sz="2000" b="0" i="0" dirty="0" err="1">
                <a:effectLst/>
              </a:rPr>
              <a:t>creencias</a:t>
            </a:r>
            <a:r>
              <a:rPr lang="en-US" sz="2000" b="0" i="0" dirty="0">
                <a:effectLst/>
              </a:rPr>
              <a:t> que se </a:t>
            </a:r>
            <a:r>
              <a:rPr lang="en-US" sz="2000" b="0" i="0" dirty="0" err="1">
                <a:effectLst/>
              </a:rPr>
              <a:t>consideran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muy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importantes</a:t>
            </a:r>
            <a:r>
              <a:rPr lang="en-US" sz="2000" b="0" i="0" dirty="0">
                <a:effectLst/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No se sabe </a:t>
            </a:r>
            <a:r>
              <a:rPr lang="en-US" sz="2000" b="0" i="0" dirty="0" err="1">
                <a:effectLst/>
              </a:rPr>
              <a:t>qué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hacer</a:t>
            </a:r>
            <a:r>
              <a:rPr lang="en-US" sz="2000" b="0" i="0" dirty="0">
                <a:effectLst/>
              </a:rPr>
              <a:t> (o </a:t>
            </a:r>
            <a:r>
              <a:rPr lang="en-US" sz="2000" b="0" i="0" dirty="0" err="1">
                <a:effectLst/>
              </a:rPr>
              <a:t>dónde</a:t>
            </a:r>
            <a:r>
              <a:rPr lang="en-US" sz="2000" b="0" i="0" dirty="0">
                <a:effectLst/>
              </a:rPr>
              <a:t> buscar) para </a:t>
            </a:r>
            <a:r>
              <a:rPr lang="en-US" sz="2000" b="0" i="0" dirty="0" err="1">
                <a:effectLst/>
              </a:rPr>
              <a:t>responderla</a:t>
            </a:r>
            <a:r>
              <a:rPr lang="en-US" sz="2000" b="0" i="0" dirty="0">
                <a:effectLst/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 err="1">
                <a:effectLst/>
              </a:rPr>
              <a:t>Admite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más</a:t>
            </a:r>
            <a:r>
              <a:rPr lang="en-US" sz="2000" b="0" i="0" dirty="0">
                <a:effectLst/>
              </a:rPr>
              <a:t> de una </a:t>
            </a:r>
            <a:r>
              <a:rPr lang="en-US" sz="2000" b="0" i="0" dirty="0" err="1">
                <a:effectLst/>
              </a:rPr>
              <a:t>respuesta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argumentada</a:t>
            </a:r>
            <a:r>
              <a:rPr lang="en-US" sz="2000" b="0" i="0" dirty="0">
                <a:effectLst/>
              </a:rPr>
              <a:t> y </a:t>
            </a:r>
            <a:r>
              <a:rPr lang="en-US" sz="2000" b="0" i="0" dirty="0" err="1">
                <a:effectLst/>
              </a:rPr>
              <a:t>justificada</a:t>
            </a:r>
            <a:r>
              <a:rPr lang="en-US" sz="2000" b="0" i="0" dirty="0">
                <a:effectLst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901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B489F4A-36BC-4781-AEF5-73F54C0E0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67674"/>
              </p:ext>
            </p:extLst>
          </p:nvPr>
        </p:nvGraphicFramePr>
        <p:xfrm>
          <a:off x="215516" y="476672"/>
          <a:ext cx="8604956" cy="5777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114">
                  <a:extLst>
                    <a:ext uri="{9D8B030D-6E8A-4147-A177-3AD203B41FA5}">
                      <a16:colId xmlns:a16="http://schemas.microsoft.com/office/drawing/2014/main" val="902554606"/>
                    </a:ext>
                  </a:extLst>
                </a:gridCol>
                <a:gridCol w="3516490">
                  <a:extLst>
                    <a:ext uri="{9D8B030D-6E8A-4147-A177-3AD203B41FA5}">
                      <a16:colId xmlns:a16="http://schemas.microsoft.com/office/drawing/2014/main" val="4256812854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523086049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Tipo de pregunta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Características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Ejemplo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299416"/>
                  </a:ext>
                </a:extLst>
              </a:tr>
              <a:tr h="5057177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Filosófica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MX" sz="3200" dirty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MX" sz="3200" dirty="0"/>
                        <a:t>Hay más de una respuesta posible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MX" sz="3200" dirty="0"/>
                        <a:t>Problematizan lo que se presenta como “obvio” o “dado”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MX" sz="3200" dirty="0"/>
                        <a:t>Preguntan acerca de los principios y/o fundamentos </a:t>
                      </a:r>
                      <a:endParaRPr lang="es-CL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lphaLcPeriod"/>
                      </a:pPr>
                      <a:r>
                        <a:rPr lang="es-CL" sz="3200" dirty="0"/>
                        <a:t>¿Cuál es el sentido de la vida?</a:t>
                      </a:r>
                    </a:p>
                    <a:p>
                      <a:pPr marL="514350" indent="-514350" algn="l">
                        <a:buFont typeface="+mj-lt"/>
                        <a:buAutoNum type="alphaLcPeriod"/>
                      </a:pPr>
                      <a:r>
                        <a:rPr lang="es-CL" sz="3200" dirty="0"/>
                        <a:t>¿Qué es lo bueno?</a:t>
                      </a:r>
                    </a:p>
                    <a:p>
                      <a:pPr marL="514350" indent="-514350" algn="l">
                        <a:buFont typeface="+mj-lt"/>
                        <a:buAutoNum type="alphaLcPeriod"/>
                      </a:pPr>
                      <a:r>
                        <a:rPr lang="es-CL" sz="3200" dirty="0"/>
                        <a:t>¿Qué es lo real?</a:t>
                      </a:r>
                    </a:p>
                    <a:p>
                      <a:pPr marL="514350" indent="-514350" algn="l">
                        <a:buFont typeface="+mj-lt"/>
                        <a:buAutoNum type="alphaLcPeriod"/>
                      </a:pPr>
                      <a:r>
                        <a:rPr lang="es-CL" sz="3200" dirty="0"/>
                        <a:t>¿Existe el Alma?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098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38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1CA24ED-C5EA-41C7-9B49-6B492A5B6F4F}"/>
              </a:ext>
            </a:extLst>
          </p:cNvPr>
          <p:cNvSpPr txBox="1"/>
          <p:nvPr/>
        </p:nvSpPr>
        <p:spPr>
          <a:xfrm>
            <a:off x="251520" y="428178"/>
            <a:ext cx="847671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/>
              <a:t>Actividad:</a:t>
            </a:r>
          </a:p>
          <a:p>
            <a:endParaRPr lang="es-MX" sz="2400" dirty="0"/>
          </a:p>
          <a:p>
            <a:pPr marL="342900" indent="-342900">
              <a:buFont typeface="+mj-lt"/>
              <a:buAutoNum type="arabicPeriod"/>
            </a:pPr>
            <a:r>
              <a:rPr lang="es-MX" sz="2400" dirty="0"/>
              <a:t>Los estudiantes ponen en común las situaciones y preguntas que pudieron identificar de manera personal. </a:t>
            </a:r>
          </a:p>
          <a:p>
            <a:pPr marL="342900" indent="-342900">
              <a:buFont typeface="+mj-lt"/>
              <a:buAutoNum type="arabicPeriod"/>
            </a:pPr>
            <a:endParaRPr lang="es-MX" sz="2400" dirty="0"/>
          </a:p>
          <a:p>
            <a:pPr marL="342900" indent="-342900">
              <a:buFont typeface="+mj-lt"/>
              <a:buAutoNum type="arabicPeriod"/>
            </a:pPr>
            <a:r>
              <a:rPr lang="es-MX" sz="2400" dirty="0"/>
              <a:t>A partir de ellas, Identifiquen cuáles son filosóficas a partir de los criterios que se presentan en la tabla. </a:t>
            </a:r>
          </a:p>
          <a:p>
            <a:pPr marL="342900" indent="-342900">
              <a:buFont typeface="+mj-lt"/>
              <a:buAutoNum type="arabicPeriod"/>
            </a:pPr>
            <a:endParaRPr lang="es-MX" sz="2400" dirty="0"/>
          </a:p>
          <a:p>
            <a:pPr marL="342900" indent="-342900">
              <a:buFont typeface="+mj-lt"/>
              <a:buAutoNum type="arabicPeriod"/>
            </a:pPr>
            <a:r>
              <a:rPr lang="es-MX" sz="2400" dirty="0"/>
              <a:t>Planteen los elementos o conocimientos necesarios para dar respuesta a sus preguntas</a:t>
            </a:r>
          </a:p>
          <a:p>
            <a:pPr marL="342900" indent="-342900">
              <a:buFont typeface="+mj-lt"/>
              <a:buAutoNum type="arabicPeriod"/>
            </a:pPr>
            <a:endParaRPr lang="es-MX" sz="2400" dirty="0"/>
          </a:p>
          <a:p>
            <a:pPr marL="342900" indent="-342900">
              <a:buFont typeface="+mj-lt"/>
              <a:buAutoNum type="arabicPeriod"/>
            </a:pPr>
            <a:r>
              <a:rPr lang="es-MX" sz="2400" dirty="0"/>
              <a:t>Identifiquen autores que permitan desarrollar una respuesta a su pregunta</a:t>
            </a:r>
          </a:p>
          <a:p>
            <a:pPr marL="342900" indent="-342900">
              <a:buFont typeface="+mj-lt"/>
              <a:buAutoNum type="arabicPeriod"/>
            </a:pPr>
            <a:endParaRPr lang="es-MX" sz="2400" dirty="0"/>
          </a:p>
          <a:p>
            <a:pPr marL="342900" indent="-342900">
              <a:buFont typeface="+mj-lt"/>
              <a:buAutoNum type="arabicPeriod"/>
            </a:pPr>
            <a:r>
              <a:rPr lang="es-MX" sz="2400" dirty="0"/>
              <a:t>Se recomienda primero aclarar las características de la pregunta filosófica y que luego los estudiantes completen el cuadro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59473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1F193CC-7BC7-4AF5-80C7-C0B003491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841398"/>
              </p:ext>
            </p:extLst>
          </p:nvPr>
        </p:nvGraphicFramePr>
        <p:xfrm>
          <a:off x="395536" y="476672"/>
          <a:ext cx="8424937" cy="3946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325">
                  <a:extLst>
                    <a:ext uri="{9D8B030D-6E8A-4147-A177-3AD203B41FA5}">
                      <a16:colId xmlns:a16="http://schemas.microsoft.com/office/drawing/2014/main" val="1309101551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71913242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344174696"/>
                    </a:ext>
                  </a:extLst>
                </a:gridCol>
                <a:gridCol w="1310546">
                  <a:extLst>
                    <a:ext uri="{9D8B030D-6E8A-4147-A177-3AD203B41FA5}">
                      <a16:colId xmlns:a16="http://schemas.microsoft.com/office/drawing/2014/main" val="3781858957"/>
                    </a:ext>
                  </a:extLst>
                </a:gridCol>
                <a:gridCol w="2995533">
                  <a:extLst>
                    <a:ext uri="{9D8B030D-6E8A-4147-A177-3AD203B41FA5}">
                      <a16:colId xmlns:a16="http://schemas.microsoft.com/office/drawing/2014/main" val="831370482"/>
                    </a:ext>
                  </a:extLst>
                </a:gridCol>
              </a:tblGrid>
              <a:tr h="669776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Pregunta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Tipo de pregunta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¿Que necesitas para responder la pregunta?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Autor(es) de referencia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Respuesta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7037275"/>
                  </a:ext>
                </a:extLst>
              </a:tr>
              <a:tr h="1402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¿Existe el Alma?</a:t>
                      </a:r>
                    </a:p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Filosófica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Entender y saber que se entiende por el alma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Aristóteles </a:t>
                      </a:r>
                    </a:p>
                    <a:p>
                      <a:pPr algn="ctr"/>
                      <a:r>
                        <a:rPr lang="es-MX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Platón</a:t>
                      </a:r>
                      <a:endParaRPr lang="es-CL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El alma si existe, corresponde a la esencia de todo individuo que te permite acceder al conocimiento e interactuar con el universo. Es gracias al alma que existe el hombre tal como lo conocemos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2395572"/>
                  </a:ext>
                </a:extLst>
              </a:tr>
              <a:tr h="1020648"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99906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34B8D645-B3D7-49DD-930C-2F2A93275D5E}"/>
              </a:ext>
            </a:extLst>
          </p:cNvPr>
          <p:cNvSpPr txBox="1"/>
          <p:nvPr/>
        </p:nvSpPr>
        <p:spPr>
          <a:xfrm>
            <a:off x="359532" y="4904000"/>
            <a:ext cx="842493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Esta actividad será evaluada con los siguientes indicadores: 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Distingue elementos que diferencian a la filosofía de otras disciplinas, identificando las características propias de la filosofía y su sentido. </a:t>
            </a:r>
          </a:p>
          <a:p>
            <a:pPr marL="285750" indent="-285750">
              <a:buFontTx/>
              <a:buChar char="-"/>
            </a:pPr>
            <a:r>
              <a:rPr lang="es-MX" dirty="0"/>
              <a:t>Relaciona los grandes problemas y preguntas de la filosofía con su vida cotidiana.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5436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55" ma:contentTypeDescription="Create a new document." ma:contentTypeScope="" ma:versionID="3c98c83416931a21d43ed007fda5e4dd">
  <xsd:schema xmlns:xsd="http://www.w3.org/2001/XMLSchema" xmlns:xs="http://www.w3.org/2001/XMLSchema" xmlns:p="http://schemas.microsoft.com/office/2006/metadata/properties" xmlns:ns2="2958f784-0ef9-4616-b22d-512a8cad1f0d" xmlns:ns3="fb5acd76-e9f3-4601-9d69-91f53ab96ae6" targetNamespace="http://schemas.microsoft.com/office/2006/metadata/properties" ma:root="true" ma:fieldsID="938018c4f46d99993d20879d4e9ddff8" ns2:_="" ns3:_="">
    <xsd:import namespace="2958f784-0ef9-4616-b22d-512a8cad1f0d"/>
    <xsd:import namespace="fb5acd76-e9f3-4601-9d69-91f53ab96ae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8f784-0ef9-4616-b22d-512a8cad1f0d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ca69c71e-a029-4733-aca1-cabc27411b0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D80075B-F8CE-48D6-9BD2-D195F7E115A9}" ma:internalName="CSXSubmissionMarket" ma:readOnly="false" ma:showField="MarketName" ma:web="2958f784-0ef9-4616-b22d-512a8cad1f0d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9327d1a0-1a14-4b12-a74c-0f320f972977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1F044C38-11A0-4051-9DF8-A3AFA85E16DC}" ma:internalName="InProjectListLookup" ma:readOnly="true" ma:showField="InProjectLis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3b364bcb-a06e-4da1-8475-f5243c3236b2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1F044C38-11A0-4051-9DF8-A3AFA85E16DC}" ma:internalName="LastCompleteVersionLookup" ma:readOnly="true" ma:showField="LastComplete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1F044C38-11A0-4051-9DF8-A3AFA85E16DC}" ma:internalName="LastPreviewErrorLookup" ma:readOnly="true" ma:showField="LastPreview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1F044C38-11A0-4051-9DF8-A3AFA85E16DC}" ma:internalName="LastPreviewResultLookup" ma:readOnly="true" ma:showField="LastPreview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1F044C38-11A0-4051-9DF8-A3AFA85E16DC}" ma:internalName="LastPreviewAttemptDateLookup" ma:readOnly="true" ma:showField="LastPreview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1F044C38-11A0-4051-9DF8-A3AFA85E16DC}" ma:internalName="LastPreviewedByLookup" ma:readOnly="true" ma:showField="LastPreview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1F044C38-11A0-4051-9DF8-A3AFA85E16DC}" ma:internalName="LastPreviewTimeLookup" ma:readOnly="true" ma:showField="LastPreview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1F044C38-11A0-4051-9DF8-A3AFA85E16DC}" ma:internalName="LastPreviewVersionLookup" ma:readOnly="true" ma:showField="LastPreview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1F044C38-11A0-4051-9DF8-A3AFA85E16DC}" ma:internalName="LastPublishErrorLookup" ma:readOnly="true" ma:showField="LastPublish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1F044C38-11A0-4051-9DF8-A3AFA85E16DC}" ma:internalName="LastPublishResultLookup" ma:readOnly="true" ma:showField="LastPublish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1F044C38-11A0-4051-9DF8-A3AFA85E16DC}" ma:internalName="LastPublishAttemptDateLookup" ma:readOnly="true" ma:showField="LastPublish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1F044C38-11A0-4051-9DF8-A3AFA85E16DC}" ma:internalName="LastPublishedByLookup" ma:readOnly="true" ma:showField="LastPublish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1F044C38-11A0-4051-9DF8-A3AFA85E16DC}" ma:internalName="LastPublishTimeLookup" ma:readOnly="true" ma:showField="LastPublish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1F044C38-11A0-4051-9DF8-A3AFA85E16DC}" ma:internalName="LastPublishVersionLookup" ma:readOnly="true" ma:showField="LastPublish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AC64899A-88C0-4725-BCFC-902FA402DE74}" ma:internalName="LocLastLocAttemptVersionLookup" ma:readOnly="false" ma:showField="LastLocAttemptVersion" ma:web="2958f784-0ef9-4616-b22d-512a8cad1f0d">
      <xsd:simpleType>
        <xsd:restriction base="dms:Lookup"/>
      </xsd:simpleType>
    </xsd:element>
    <xsd:element name="LocLastLocAttemptVersionTypeLookup" ma:index="72" nillable="true" ma:displayName="Loc Last Loc Attempt Version Type" ma:default="" ma:list="{AC64899A-88C0-4725-BCFC-902FA402DE74}" ma:internalName="LocLastLocAttemptVersionTypeLookup" ma:readOnly="true" ma:showField="LastLocAttemptVersionType" ma:web="2958f784-0ef9-4616-b22d-512a8cad1f0d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AC64899A-88C0-4725-BCFC-902FA402DE74}" ma:internalName="LocNewPublishedVersionLookup" ma:readOnly="true" ma:showField="NewPublishedVersion" ma:web="2958f784-0ef9-4616-b22d-512a8cad1f0d">
      <xsd:simpleType>
        <xsd:restriction base="dms:Lookup"/>
      </xsd:simpleType>
    </xsd:element>
    <xsd:element name="LocOverallHandbackStatusLookup" ma:index="76" nillable="true" ma:displayName="Loc Overall Handback Status" ma:default="" ma:list="{AC64899A-88C0-4725-BCFC-902FA402DE74}" ma:internalName="LocOverallHandbackStatusLookup" ma:readOnly="true" ma:showField="OverallHandbackStatus" ma:web="2958f784-0ef9-4616-b22d-512a8cad1f0d">
      <xsd:simpleType>
        <xsd:restriction base="dms:Lookup"/>
      </xsd:simpleType>
    </xsd:element>
    <xsd:element name="LocOverallLocStatusLookup" ma:index="77" nillable="true" ma:displayName="Loc Overall Localize Status" ma:default="" ma:list="{AC64899A-88C0-4725-BCFC-902FA402DE74}" ma:internalName="LocOverallLocStatusLookup" ma:readOnly="true" ma:showField="OverallLocStatus" ma:web="2958f784-0ef9-4616-b22d-512a8cad1f0d">
      <xsd:simpleType>
        <xsd:restriction base="dms:Lookup"/>
      </xsd:simpleType>
    </xsd:element>
    <xsd:element name="LocOverallPreviewStatusLookup" ma:index="78" nillable="true" ma:displayName="Loc Overall Preview Status" ma:default="" ma:list="{AC64899A-88C0-4725-BCFC-902FA402DE74}" ma:internalName="LocOverallPreviewStatusLookup" ma:readOnly="true" ma:showField="OverallPreviewStatus" ma:web="2958f784-0ef9-4616-b22d-512a8cad1f0d">
      <xsd:simpleType>
        <xsd:restriction base="dms:Lookup"/>
      </xsd:simpleType>
    </xsd:element>
    <xsd:element name="LocOverallPublishStatusLookup" ma:index="79" nillable="true" ma:displayName="Loc Overall Publish Status" ma:default="" ma:list="{AC64899A-88C0-4725-BCFC-902FA402DE74}" ma:internalName="LocOverallPublishStatusLookup" ma:readOnly="true" ma:showField="OverallPublishStatus" ma:web="2958f784-0ef9-4616-b22d-512a8cad1f0d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AC64899A-88C0-4725-BCFC-902FA402DE74}" ma:internalName="LocProcessedForHandoffsLookup" ma:readOnly="true" ma:showField="ProcessedForHandoffs" ma:web="2958f784-0ef9-4616-b22d-512a8cad1f0d">
      <xsd:simpleType>
        <xsd:restriction base="dms:Lookup"/>
      </xsd:simpleType>
    </xsd:element>
    <xsd:element name="LocProcessedForMarketsLookup" ma:index="82" nillable="true" ma:displayName="Loc Processed For Markets" ma:default="" ma:list="{AC64899A-88C0-4725-BCFC-902FA402DE74}" ma:internalName="LocProcessedForMarketsLookup" ma:readOnly="true" ma:showField="ProcessedForMarkets" ma:web="2958f784-0ef9-4616-b22d-512a8cad1f0d">
      <xsd:simpleType>
        <xsd:restriction base="dms:Lookup"/>
      </xsd:simpleType>
    </xsd:element>
    <xsd:element name="LocPublishedDependentAssetsLookup" ma:index="83" nillable="true" ma:displayName="Loc Published Dependent Assets" ma:default="" ma:list="{AC64899A-88C0-4725-BCFC-902FA402DE74}" ma:internalName="LocPublishedDependentAssetsLookup" ma:readOnly="true" ma:showField="PublishedDependentAssets" ma:web="2958f784-0ef9-4616-b22d-512a8cad1f0d">
      <xsd:simpleType>
        <xsd:restriction base="dms:Lookup"/>
      </xsd:simpleType>
    </xsd:element>
    <xsd:element name="LocPublishedLinkedAssetsLookup" ma:index="84" nillable="true" ma:displayName="Loc Published Linked Assets" ma:default="" ma:list="{AC64899A-88C0-4725-BCFC-902FA402DE74}" ma:internalName="LocPublishedLinkedAssetsLookup" ma:readOnly="true" ma:showField="PublishedLinkedAssets" ma:web="2958f784-0ef9-4616-b22d-512a8cad1f0d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51ee2d3-c117-4524-b3f1-1010c3cab2a3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D80075B-F8CE-48D6-9BD2-D195F7E115A9}" ma:internalName="Markets" ma:readOnly="false" ma:showField="MarketNa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1F044C38-11A0-4051-9DF8-A3AFA85E16DC}" ma:internalName="NumOfRatingsLookup" ma:readOnly="true" ma:showField="NumOfRating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1F044C38-11A0-4051-9DF8-A3AFA85E16DC}" ma:internalName="PublishStatusLookup" ma:readOnly="false" ma:showField="PublishStatu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54e2ea7-8c43-4b3c-9db4-bd71f7cfe4f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33f01220-6030-4880-975f-b9ea0de09f53}" ma:internalName="TaxCatchAll" ma:showField="CatchAllData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33f01220-6030-4880-975f-b9ea0de09f53}" ma:internalName="TaxCatchAllLabel" ma:readOnly="true" ma:showField="CatchAllDataLabel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acd76-e9f3-4601-9d69-91f53ab96ae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2958f784-0ef9-4616-b22d-512a8cad1f0d" xsi:nil="true"/>
    <AssetExpire xmlns="2958f784-0ef9-4616-b22d-512a8cad1f0d">2029-05-12T07:00:00+00:00</AssetExpire>
    <IntlLangReviewDate xmlns="2958f784-0ef9-4616-b22d-512a8cad1f0d">2010-08-31T23:26:00+00:00</IntlLangReviewDate>
    <TPFriendlyName xmlns="2958f784-0ef9-4616-b22d-512a8cad1f0d" xsi:nil="true"/>
    <IntlLangReview xmlns="2958f784-0ef9-4616-b22d-512a8cad1f0d" xsi:nil="true"/>
    <PolicheckWords xmlns="2958f784-0ef9-4616-b22d-512a8cad1f0d" xsi:nil="true"/>
    <SubmitterId xmlns="2958f784-0ef9-4616-b22d-512a8cad1f0d" xsi:nil="true"/>
    <AcquiredFrom xmlns="2958f784-0ef9-4616-b22d-512a8cad1f0d">Internal MS</AcquiredFrom>
    <EditorialStatus xmlns="2958f784-0ef9-4616-b22d-512a8cad1f0d" xsi:nil="true"/>
    <Markets xmlns="2958f784-0ef9-4616-b22d-512a8cad1f0d"/>
    <OriginAsset xmlns="2958f784-0ef9-4616-b22d-512a8cad1f0d" xsi:nil="true"/>
    <AssetStart xmlns="2958f784-0ef9-4616-b22d-512a8cad1f0d">2010-08-31T23:24:14+00:00</AssetStart>
    <FriendlyTitle xmlns="2958f784-0ef9-4616-b22d-512a8cad1f0d" xsi:nil="true"/>
    <MarketSpecific xmlns="2958f784-0ef9-4616-b22d-512a8cad1f0d" xsi:nil="true"/>
    <TPNamespace xmlns="2958f784-0ef9-4616-b22d-512a8cad1f0d" xsi:nil="true"/>
    <PublishStatusLookup xmlns="2958f784-0ef9-4616-b22d-512a8cad1f0d">
      <Value>512102</Value>
      <Value>582483</Value>
    </PublishStatusLookup>
    <APAuthor xmlns="2958f784-0ef9-4616-b22d-512a8cad1f0d">
      <UserInfo>
        <DisplayName/>
        <AccountId>92</AccountId>
        <AccountType/>
      </UserInfo>
    </APAuthor>
    <TPCommandLine xmlns="2958f784-0ef9-4616-b22d-512a8cad1f0d" xsi:nil="true"/>
    <IntlLangReviewer xmlns="2958f784-0ef9-4616-b22d-512a8cad1f0d" xsi:nil="true"/>
    <OpenTemplate xmlns="2958f784-0ef9-4616-b22d-512a8cad1f0d">true</OpenTemplate>
    <CSXSubmissionDate xmlns="2958f784-0ef9-4616-b22d-512a8cad1f0d" xsi:nil="true"/>
    <Manager xmlns="2958f784-0ef9-4616-b22d-512a8cad1f0d" xsi:nil="true"/>
    <NumericId xmlns="2958f784-0ef9-4616-b22d-512a8cad1f0d" xsi:nil="true"/>
    <ParentAssetId xmlns="2958f784-0ef9-4616-b22d-512a8cad1f0d" xsi:nil="true"/>
    <OriginalSourceMarket xmlns="2958f784-0ef9-4616-b22d-512a8cad1f0d">english</OriginalSourceMarket>
    <ApprovalStatus xmlns="2958f784-0ef9-4616-b22d-512a8cad1f0d">InProgress</ApprovalStatus>
    <TPComponent xmlns="2958f784-0ef9-4616-b22d-512a8cad1f0d" xsi:nil="true"/>
    <EditorialTags xmlns="2958f784-0ef9-4616-b22d-512a8cad1f0d" xsi:nil="true"/>
    <TPExecutable xmlns="2958f784-0ef9-4616-b22d-512a8cad1f0d" xsi:nil="true"/>
    <TPLaunchHelpLink xmlns="2958f784-0ef9-4616-b22d-512a8cad1f0d" xsi:nil="true"/>
    <SourceTitle xmlns="2958f784-0ef9-4616-b22d-512a8cad1f0d" xsi:nil="true"/>
    <CSXUpdate xmlns="2958f784-0ef9-4616-b22d-512a8cad1f0d">false</CSXUpdate>
    <IntlLocPriority xmlns="2958f784-0ef9-4616-b22d-512a8cad1f0d" xsi:nil="true"/>
    <UAProjectedTotalWords xmlns="2958f784-0ef9-4616-b22d-512a8cad1f0d" xsi:nil="true"/>
    <AssetType xmlns="2958f784-0ef9-4616-b22d-512a8cad1f0d" xsi:nil="true"/>
    <MachineTranslated xmlns="2958f784-0ef9-4616-b22d-512a8cad1f0d">false</MachineTranslated>
    <OutputCachingOn xmlns="2958f784-0ef9-4616-b22d-512a8cad1f0d">false</OutputCachingOn>
    <TemplateStatus xmlns="2958f784-0ef9-4616-b22d-512a8cad1f0d" xsi:nil="true"/>
    <IsSearchable xmlns="2958f784-0ef9-4616-b22d-512a8cad1f0d">true</IsSearchable>
    <ContentItem xmlns="2958f784-0ef9-4616-b22d-512a8cad1f0d" xsi:nil="true"/>
    <HandoffToMSDN xmlns="2958f784-0ef9-4616-b22d-512a8cad1f0d">2010-08-31T23:26:00+00:00</HandoffToMSDN>
    <ShowIn xmlns="2958f784-0ef9-4616-b22d-512a8cad1f0d">Show everywhere</ShowIn>
    <ThumbnailAssetId xmlns="2958f784-0ef9-4616-b22d-512a8cad1f0d" xsi:nil="true"/>
    <UALocComments xmlns="2958f784-0ef9-4616-b22d-512a8cad1f0d" xsi:nil="true"/>
    <UALocRecommendation xmlns="2958f784-0ef9-4616-b22d-512a8cad1f0d">Localize</UALocRecommendation>
    <LastModifiedDateTime xmlns="2958f784-0ef9-4616-b22d-512a8cad1f0d">2010-08-31T23:26:00+00:00</LastModifiedDateTime>
    <LastPublishResultLookup xmlns="2958f784-0ef9-4616-b22d-512a8cad1f0d"/>
    <LegacyData xmlns="2958f784-0ef9-4616-b22d-512a8cad1f0d" xsi:nil="true"/>
    <ClipArtFilename xmlns="2958f784-0ef9-4616-b22d-512a8cad1f0d" xsi:nil="true"/>
    <TPApplication xmlns="2958f784-0ef9-4616-b22d-512a8cad1f0d" xsi:nil="true"/>
    <CSXHash xmlns="2958f784-0ef9-4616-b22d-512a8cad1f0d" xsi:nil="true"/>
    <DirectSourceMarket xmlns="2958f784-0ef9-4616-b22d-512a8cad1f0d">english</DirectSourceMarket>
    <PrimaryImageGen xmlns="2958f784-0ef9-4616-b22d-512a8cad1f0d">true</PrimaryImageGen>
    <PlannedPubDate xmlns="2958f784-0ef9-4616-b22d-512a8cad1f0d">2010-08-31T23:26:00+00:00</PlannedPubDate>
    <CSXSubmissionMarket xmlns="2958f784-0ef9-4616-b22d-512a8cad1f0d" xsi:nil="true"/>
    <Downloads xmlns="2958f784-0ef9-4616-b22d-512a8cad1f0d">0</Downloads>
    <ArtSampleDocs xmlns="2958f784-0ef9-4616-b22d-512a8cad1f0d" xsi:nil="true"/>
    <TrustLevel xmlns="2958f784-0ef9-4616-b22d-512a8cad1f0d">1 Microsoft Managed Content</TrustLevel>
    <BlockPublish xmlns="2958f784-0ef9-4616-b22d-512a8cad1f0d">false</BlockPublish>
    <TPLaunchHelpLinkType xmlns="2958f784-0ef9-4616-b22d-512a8cad1f0d">Template</TPLaunchHelpLinkType>
    <BusinessGroup xmlns="2958f784-0ef9-4616-b22d-512a8cad1f0d" xsi:nil="true"/>
    <Providers xmlns="2958f784-0ef9-4616-b22d-512a8cad1f0d" xsi:nil="true"/>
    <TemplateTemplateType xmlns="2958f784-0ef9-4616-b22d-512a8cad1f0d">PowerPoint Presentation Template</TemplateTemplateType>
    <TimesCloned xmlns="2958f784-0ef9-4616-b22d-512a8cad1f0d" xsi:nil="true"/>
    <TPAppVersion xmlns="2958f784-0ef9-4616-b22d-512a8cad1f0d" xsi:nil="true"/>
    <VoteCount xmlns="2958f784-0ef9-4616-b22d-512a8cad1f0d" xsi:nil="true"/>
    <AverageRating xmlns="2958f784-0ef9-4616-b22d-512a8cad1f0d" xsi:nil="true"/>
    <Provider xmlns="2958f784-0ef9-4616-b22d-512a8cad1f0d" xsi:nil="true"/>
    <UACurrentWords xmlns="2958f784-0ef9-4616-b22d-512a8cad1f0d" xsi:nil="true"/>
    <AssetId xmlns="2958f784-0ef9-4616-b22d-512a8cad1f0d">TP102011615</AssetId>
    <TPClientViewer xmlns="2958f784-0ef9-4616-b22d-512a8cad1f0d" xsi:nil="true"/>
    <DSATActionTaken xmlns="2958f784-0ef9-4616-b22d-512a8cad1f0d" xsi:nil="true"/>
    <APEditor xmlns="2958f784-0ef9-4616-b22d-512a8cad1f0d">
      <UserInfo>
        <DisplayName/>
        <AccountId xsi:nil="true"/>
        <AccountType/>
      </UserInfo>
    </APEditor>
    <TPInstallLocation xmlns="2958f784-0ef9-4616-b22d-512a8cad1f0d" xsi:nil="true"/>
    <OOCacheId xmlns="2958f784-0ef9-4616-b22d-512a8cad1f0d" xsi:nil="true"/>
    <IsDeleted xmlns="2958f784-0ef9-4616-b22d-512a8cad1f0d">false</IsDeleted>
    <PublishTargets xmlns="2958f784-0ef9-4616-b22d-512a8cad1f0d">OfficeOnline</PublishTargets>
    <ApprovalLog xmlns="2958f784-0ef9-4616-b22d-512a8cad1f0d" xsi:nil="true"/>
    <BugNumber xmlns="2958f784-0ef9-4616-b22d-512a8cad1f0d" xsi:nil="true"/>
    <CrawlForDependencies xmlns="2958f784-0ef9-4616-b22d-512a8cad1f0d">false</CrawlForDependencies>
    <LastHandOff xmlns="2958f784-0ef9-4616-b22d-512a8cad1f0d" xsi:nil="true"/>
    <Milestone xmlns="2958f784-0ef9-4616-b22d-512a8cad1f0d" xsi:nil="true"/>
    <UANotes xmlns="2958f784-0ef9-4616-b22d-512a8cad1f0d" xsi:nil="true"/>
    <CampaignTagsTaxHTField0 xmlns="2958f784-0ef9-4616-b22d-512a8cad1f0d">
      <Terms xmlns="http://schemas.microsoft.com/office/infopath/2007/PartnerControls"/>
    </CampaignTagsTaxHTField0>
    <LocLastLocAttemptVersionLookup xmlns="2958f784-0ef9-4616-b22d-512a8cad1f0d">130022</LocLastLocAttemptVersionLookup>
    <LocLastLocAttemptVersionTypeLookup xmlns="2958f784-0ef9-4616-b22d-512a8cad1f0d" xsi:nil="true"/>
    <LocOverallPreviewStatusLookup xmlns="2958f784-0ef9-4616-b22d-512a8cad1f0d" xsi:nil="true"/>
    <LocOverallPublishStatusLookup xmlns="2958f784-0ef9-4616-b22d-512a8cad1f0d" xsi:nil="true"/>
    <TaxCatchAll xmlns="2958f784-0ef9-4616-b22d-512a8cad1f0d"/>
    <LocNewPublishedVersionLookup xmlns="2958f784-0ef9-4616-b22d-512a8cad1f0d" xsi:nil="true"/>
    <LocPublishedDependentAssetsLookup xmlns="2958f784-0ef9-4616-b22d-512a8cad1f0d" xsi:nil="true"/>
    <LocComments xmlns="2958f784-0ef9-4616-b22d-512a8cad1f0d" xsi:nil="true"/>
    <LocProcessedForMarketsLookup xmlns="2958f784-0ef9-4616-b22d-512a8cad1f0d" xsi:nil="true"/>
    <LocRecommendedHandoff xmlns="2958f784-0ef9-4616-b22d-512a8cad1f0d" xsi:nil="true"/>
    <LocManualTestRequired xmlns="2958f784-0ef9-4616-b22d-512a8cad1f0d" xsi:nil="true"/>
    <LocProcessedForHandoffsLookup xmlns="2958f784-0ef9-4616-b22d-512a8cad1f0d" xsi:nil="true"/>
    <LocOverallHandbackStatusLookup xmlns="2958f784-0ef9-4616-b22d-512a8cad1f0d" xsi:nil="true"/>
    <LocalizationTagsTaxHTField0 xmlns="2958f784-0ef9-4616-b22d-512a8cad1f0d">
      <Terms xmlns="http://schemas.microsoft.com/office/infopath/2007/PartnerControls"/>
    </LocalizationTagsTaxHTField0>
    <FeatureTagsTaxHTField0 xmlns="2958f784-0ef9-4616-b22d-512a8cad1f0d">
      <Terms xmlns="http://schemas.microsoft.com/office/infopath/2007/PartnerControls"/>
    </FeatureTagsTaxHTField0>
    <LocOverallLocStatusLookup xmlns="2958f784-0ef9-4616-b22d-512a8cad1f0d" xsi:nil="true"/>
    <LocPublishedLinkedAssetsLookup xmlns="2958f784-0ef9-4616-b22d-512a8cad1f0d" xsi:nil="true"/>
    <InternalTagsTaxHTField0 xmlns="2958f784-0ef9-4616-b22d-512a8cad1f0d">
      <Terms xmlns="http://schemas.microsoft.com/office/infopath/2007/PartnerControls"/>
    </InternalTagsTaxHTField0>
    <RecommendationsModifier xmlns="2958f784-0ef9-4616-b22d-512a8cad1f0d" xsi:nil="true"/>
    <ScenarioTagsTaxHTField0 xmlns="2958f784-0ef9-4616-b22d-512a8cad1f0d">
      <Terms xmlns="http://schemas.microsoft.com/office/infopath/2007/PartnerControls"/>
    </ScenarioTagsTaxHTField0>
    <OriginalRelease xmlns="2958f784-0ef9-4616-b22d-512a8cad1f0d">14</OriginalRelease>
    <Description0 xmlns="fb5acd76-e9f3-4601-9d69-91f53ab96ae6" xsi:nil="true"/>
    <Component xmlns="fb5acd76-e9f3-4601-9d69-91f53ab96ae6" xsi:nil="true"/>
    <LocMarketGroupTiers2 xmlns="2958f784-0ef9-4616-b22d-512a8cad1f0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63FB98-D808-4D1D-A34B-9C91380DA2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8f784-0ef9-4616-b22d-512a8cad1f0d"/>
    <ds:schemaRef ds:uri="fb5acd76-e9f3-4601-9d69-91f53ab96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2A8E68-BF05-4A88-B5D5-AA6BFB5C9F84}">
  <ds:schemaRefs>
    <ds:schemaRef ds:uri="http://schemas.microsoft.com/office/2006/metadata/properties"/>
    <ds:schemaRef ds:uri="http://schemas.microsoft.com/office/infopath/2007/PartnerControls"/>
    <ds:schemaRef ds:uri="2958f784-0ef9-4616-b22d-512a8cad1f0d"/>
    <ds:schemaRef ds:uri="fb5acd76-e9f3-4601-9d69-91f53ab96ae6"/>
  </ds:schemaRefs>
</ds:datastoreItem>
</file>

<file path=customXml/itemProps3.xml><?xml version="1.0" encoding="utf-8"?>
<ds:datastoreItem xmlns:ds="http://schemas.openxmlformats.org/officeDocument/2006/customXml" ds:itemID="{7E173DFB-509B-4173-92C0-16EA9752C0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Imagen de semicírculo con arcos acentuados</Template>
  <TotalTime>111</TotalTime>
  <Words>391</Words>
  <Application>Microsoft Office PowerPoint</Application>
  <PresentationFormat>Presentación en pantalla (4:3)</PresentationFormat>
  <Paragraphs>58</Paragraphs>
  <Slides>7</Slides>
  <Notes>1</Notes>
  <HiddenSlides>0</HiddenSlides>
  <MMClips>1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Barra Espinoza</dc:creator>
  <cp:lastModifiedBy>Carlos Barra Espinoza</cp:lastModifiedBy>
  <cp:revision>5</cp:revision>
  <dcterms:created xsi:type="dcterms:W3CDTF">2021-04-09T09:57:05Z</dcterms:created>
  <dcterms:modified xsi:type="dcterms:W3CDTF">2021-04-09T13:08:54Z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0x010100DE95A0C693CEB341887D38A4A2B58B45040072C752107C5A7B47AA91A1EE638E6F1F</vt:lpwstr>
  </property>
</Properties>
</file>