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4"/>
  </p:sldMasterIdLst>
  <p:notesMasterIdLst>
    <p:notesMasterId r:id="rId12"/>
  </p:notesMasterIdLst>
  <p:sldIdLst>
    <p:sldId id="256" r:id="rId5"/>
    <p:sldId id="257" r:id="rId6"/>
    <p:sldId id="258" r:id="rId7"/>
    <p:sldId id="259" r:id="rId8"/>
    <p:sldId id="262" r:id="rId9"/>
    <p:sldId id="263" r:id="rId10"/>
    <p:sldId id="261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45525" autoAdjust="0"/>
  </p:normalViewPr>
  <p:slideViewPr>
    <p:cSldViewPr>
      <p:cViewPr varScale="1">
        <p:scale>
          <a:sx n="99" d="100"/>
          <a:sy n="99" d="100"/>
        </p:scale>
        <p:origin x="931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rlos Barra Espinoza" userId="e9dda15a24e83a0c" providerId="LiveId" clId="{0176BD7F-51DA-45AD-9C37-8946026CDCAF}"/>
    <pc:docChg chg="undo custSel addSld delSld modSld sldOrd">
      <pc:chgData name="Carlos Barra Espinoza" userId="e9dda15a24e83a0c" providerId="LiveId" clId="{0176BD7F-51DA-45AD-9C37-8946026CDCAF}" dt="2021-04-09T12:01:29.737" v="1163" actId="20577"/>
      <pc:docMkLst>
        <pc:docMk/>
      </pc:docMkLst>
      <pc:sldChg chg="addSp modSp mod">
        <pc:chgData name="Carlos Barra Espinoza" userId="e9dda15a24e83a0c" providerId="LiveId" clId="{0176BD7F-51DA-45AD-9C37-8946026CDCAF}" dt="2021-04-09T12:01:29.737" v="1163" actId="20577"/>
        <pc:sldMkLst>
          <pc:docMk/>
          <pc:sldMk cId="3233941002" sldId="256"/>
        </pc:sldMkLst>
        <pc:spChg chg="add mod">
          <ac:chgData name="Carlos Barra Espinoza" userId="e9dda15a24e83a0c" providerId="LiveId" clId="{0176BD7F-51DA-45AD-9C37-8946026CDCAF}" dt="2021-04-09T12:01:29.737" v="1163" actId="20577"/>
          <ac:spMkLst>
            <pc:docMk/>
            <pc:sldMk cId="3233941002" sldId="256"/>
            <ac:spMk id="6" creationId="{22196BDF-5A2E-4193-B119-E70C1514FFBA}"/>
          </ac:spMkLst>
        </pc:spChg>
      </pc:sldChg>
      <pc:sldChg chg="addSp modSp mod setBg">
        <pc:chgData name="Carlos Barra Espinoza" userId="e9dda15a24e83a0c" providerId="LiveId" clId="{0176BD7F-51DA-45AD-9C37-8946026CDCAF}" dt="2021-04-09T10:35:38.786" v="1137" actId="790"/>
        <pc:sldMkLst>
          <pc:docMk/>
          <pc:sldMk cId="3421606081" sldId="257"/>
        </pc:sldMkLst>
        <pc:spChg chg="add mod ord">
          <ac:chgData name="Carlos Barra Espinoza" userId="e9dda15a24e83a0c" providerId="LiveId" clId="{0176BD7F-51DA-45AD-9C37-8946026CDCAF}" dt="2021-04-09T10:35:38.786" v="1137" actId="790"/>
          <ac:spMkLst>
            <pc:docMk/>
            <pc:sldMk cId="3421606081" sldId="257"/>
            <ac:spMk id="2" creationId="{080F95A5-8F10-4BD5-8864-E3881D977173}"/>
          </ac:spMkLst>
        </pc:spChg>
        <pc:spChg chg="add">
          <ac:chgData name="Carlos Barra Espinoza" userId="e9dda15a24e83a0c" providerId="LiveId" clId="{0176BD7F-51DA-45AD-9C37-8946026CDCAF}" dt="2021-04-09T10:34:50.115" v="1115" actId="26606"/>
          <ac:spMkLst>
            <pc:docMk/>
            <pc:sldMk cId="3421606081" sldId="257"/>
            <ac:spMk id="8" creationId="{325166D1-1B21-4128-AC42-61745528E4D6}"/>
          </ac:spMkLst>
        </pc:spChg>
        <pc:grpChg chg="add">
          <ac:chgData name="Carlos Barra Espinoza" userId="e9dda15a24e83a0c" providerId="LiveId" clId="{0176BD7F-51DA-45AD-9C37-8946026CDCAF}" dt="2021-04-09T10:34:50.115" v="1115" actId="26606"/>
          <ac:grpSpMkLst>
            <pc:docMk/>
            <pc:sldMk cId="3421606081" sldId="257"/>
            <ac:grpSpMk id="10" creationId="{E6517BAC-C80F-4065-90D8-703493E0B353}"/>
          </ac:grpSpMkLst>
        </pc:grpChg>
        <pc:picChg chg="add mod">
          <ac:chgData name="Carlos Barra Espinoza" userId="e9dda15a24e83a0c" providerId="LiveId" clId="{0176BD7F-51DA-45AD-9C37-8946026CDCAF}" dt="2021-04-09T10:34:50.115" v="1115" actId="26606"/>
          <ac:picMkLst>
            <pc:docMk/>
            <pc:sldMk cId="3421606081" sldId="257"/>
            <ac:picMk id="3" creationId="{CEC4366F-D20F-4C88-9F30-1DE98F7458D9}"/>
          </ac:picMkLst>
        </pc:picChg>
      </pc:sldChg>
      <pc:sldChg chg="addSp modSp mod modAnim">
        <pc:chgData name="Carlos Barra Espinoza" userId="e9dda15a24e83a0c" providerId="LiveId" clId="{0176BD7F-51DA-45AD-9C37-8946026CDCAF}" dt="2021-04-09T10:05:24.568" v="33" actId="1076"/>
        <pc:sldMkLst>
          <pc:docMk/>
          <pc:sldMk cId="2205660630" sldId="258"/>
        </pc:sldMkLst>
        <pc:spChg chg="add mod">
          <ac:chgData name="Carlos Barra Espinoza" userId="e9dda15a24e83a0c" providerId="LiveId" clId="{0176BD7F-51DA-45AD-9C37-8946026CDCAF}" dt="2021-04-09T10:05:24.568" v="33" actId="1076"/>
          <ac:spMkLst>
            <pc:docMk/>
            <pc:sldMk cId="2205660630" sldId="258"/>
            <ac:spMk id="3" creationId="{70278E70-A06B-46A0-86AC-575B2892F871}"/>
          </ac:spMkLst>
        </pc:spChg>
        <pc:picChg chg="add mod">
          <ac:chgData name="Carlos Barra Espinoza" userId="e9dda15a24e83a0c" providerId="LiveId" clId="{0176BD7F-51DA-45AD-9C37-8946026CDCAF}" dt="2021-04-09T10:04:31.109" v="7" actId="1076"/>
          <ac:picMkLst>
            <pc:docMk/>
            <pc:sldMk cId="2205660630" sldId="258"/>
            <ac:picMk id="2" creationId="{0166342A-9DED-4B82-95AA-D65A24477DD7}"/>
          </ac:picMkLst>
        </pc:picChg>
      </pc:sldChg>
      <pc:sldChg chg="addSp delSp modSp mod setBg setClrOvrMap">
        <pc:chgData name="Carlos Barra Espinoza" userId="e9dda15a24e83a0c" providerId="LiveId" clId="{0176BD7F-51DA-45AD-9C37-8946026CDCAF}" dt="2021-04-09T10:12:02.285" v="135" actId="5793"/>
        <pc:sldMkLst>
          <pc:docMk/>
          <pc:sldMk cId="2879013271" sldId="259"/>
        </pc:sldMkLst>
        <pc:spChg chg="add mod ord">
          <ac:chgData name="Carlos Barra Espinoza" userId="e9dda15a24e83a0c" providerId="LiveId" clId="{0176BD7F-51DA-45AD-9C37-8946026CDCAF}" dt="2021-04-09T10:12:02.285" v="135" actId="5793"/>
          <ac:spMkLst>
            <pc:docMk/>
            <pc:sldMk cId="2879013271" sldId="259"/>
            <ac:spMk id="3" creationId="{291ED013-2712-40D9-B3EC-252880813E62}"/>
          </ac:spMkLst>
        </pc:spChg>
        <pc:spChg chg="add del">
          <ac:chgData name="Carlos Barra Espinoza" userId="e9dda15a24e83a0c" providerId="LiveId" clId="{0176BD7F-51DA-45AD-9C37-8946026CDCAF}" dt="2021-04-09T10:10:52.205" v="103" actId="26606"/>
          <ac:spMkLst>
            <pc:docMk/>
            <pc:sldMk cId="2879013271" sldId="259"/>
            <ac:spMk id="9" creationId="{D009D6D5-DAC2-4A8B-A17A-E206B9012D09}"/>
          </ac:spMkLst>
        </pc:spChg>
        <pc:spChg chg="add del">
          <ac:chgData name="Carlos Barra Espinoza" userId="e9dda15a24e83a0c" providerId="LiveId" clId="{0176BD7F-51DA-45AD-9C37-8946026CDCAF}" dt="2021-04-09T10:11:04.010" v="105" actId="26606"/>
          <ac:spMkLst>
            <pc:docMk/>
            <pc:sldMk cId="2879013271" sldId="259"/>
            <ac:spMk id="14" creationId="{5396781C-32A1-4FDA-A83B-A7FF8C1B1E99}"/>
          </ac:spMkLst>
        </pc:spChg>
        <pc:spChg chg="add del">
          <ac:chgData name="Carlos Barra Espinoza" userId="e9dda15a24e83a0c" providerId="LiveId" clId="{0176BD7F-51DA-45AD-9C37-8946026CDCAF}" dt="2021-04-09T10:11:11.785" v="108" actId="26606"/>
          <ac:spMkLst>
            <pc:docMk/>
            <pc:sldMk cId="2879013271" sldId="259"/>
            <ac:spMk id="16" creationId="{889FFB6D-03D3-44AC-BBAA-FA8A286C95A7}"/>
          </ac:spMkLst>
        </pc:spChg>
        <pc:spChg chg="add">
          <ac:chgData name="Carlos Barra Espinoza" userId="e9dda15a24e83a0c" providerId="LiveId" clId="{0176BD7F-51DA-45AD-9C37-8946026CDCAF}" dt="2021-04-09T10:11:11.785" v="108" actId="26606"/>
          <ac:spMkLst>
            <pc:docMk/>
            <pc:sldMk cId="2879013271" sldId="259"/>
            <ac:spMk id="21" creationId="{2C61293E-6EBE-43EF-A52C-9BEBFD7679D4}"/>
          </ac:spMkLst>
        </pc:spChg>
        <pc:spChg chg="add">
          <ac:chgData name="Carlos Barra Espinoza" userId="e9dda15a24e83a0c" providerId="LiveId" clId="{0176BD7F-51DA-45AD-9C37-8946026CDCAF}" dt="2021-04-09T10:11:11.785" v="108" actId="26606"/>
          <ac:spMkLst>
            <pc:docMk/>
            <pc:sldMk cId="2879013271" sldId="259"/>
            <ac:spMk id="23" creationId="{21540236-BFD5-4A9D-8840-4703E7F76825}"/>
          </ac:spMkLst>
        </pc:spChg>
        <pc:grpChg chg="add del">
          <ac:chgData name="Carlos Barra Espinoza" userId="e9dda15a24e83a0c" providerId="LiveId" clId="{0176BD7F-51DA-45AD-9C37-8946026CDCAF}" dt="2021-04-09T10:11:04.010" v="105" actId="26606"/>
          <ac:grpSpMkLst>
            <pc:docMk/>
            <pc:sldMk cId="2879013271" sldId="259"/>
            <ac:grpSpMk id="11" creationId="{54A1C8FD-E5B7-4BEC-A74A-A55FB8EA7CFE}"/>
          </ac:grpSpMkLst>
        </pc:grpChg>
        <pc:picChg chg="add mod">
          <ac:chgData name="Carlos Barra Espinoza" userId="e9dda15a24e83a0c" providerId="LiveId" clId="{0176BD7F-51DA-45AD-9C37-8946026CDCAF}" dt="2021-04-09T10:11:11.785" v="108" actId="26606"/>
          <ac:picMkLst>
            <pc:docMk/>
            <pc:sldMk cId="2879013271" sldId="259"/>
            <ac:picMk id="4" creationId="{DE736E0C-682F-4B1D-AECE-2779BA70D3D3}"/>
          </ac:picMkLst>
        </pc:picChg>
      </pc:sldChg>
      <pc:sldChg chg="addSp delSp modSp del mod">
        <pc:chgData name="Carlos Barra Espinoza" userId="e9dda15a24e83a0c" providerId="LiveId" clId="{0176BD7F-51DA-45AD-9C37-8946026CDCAF}" dt="2021-04-09T10:27:27.954" v="809" actId="47"/>
        <pc:sldMkLst>
          <pc:docMk/>
          <pc:sldMk cId="1545018780" sldId="260"/>
        </pc:sldMkLst>
        <pc:spChg chg="add del mod">
          <ac:chgData name="Carlos Barra Espinoza" userId="e9dda15a24e83a0c" providerId="LiveId" clId="{0176BD7F-51DA-45AD-9C37-8946026CDCAF}" dt="2021-04-09T10:27:14.102" v="804"/>
          <ac:spMkLst>
            <pc:docMk/>
            <pc:sldMk cId="1545018780" sldId="260"/>
            <ac:spMk id="3" creationId="{24D15553-313E-4E52-B237-6BC5C3BE80B5}"/>
          </ac:spMkLst>
        </pc:spChg>
      </pc:sldChg>
      <pc:sldChg chg="addSp modSp new mod ord">
        <pc:chgData name="Carlos Barra Espinoza" userId="e9dda15a24e83a0c" providerId="LiveId" clId="{0176BD7F-51DA-45AD-9C37-8946026CDCAF}" dt="2021-04-09T10:28:47.279" v="841" actId="1076"/>
        <pc:sldMkLst>
          <pc:docMk/>
          <pc:sldMk cId="105436377" sldId="261"/>
        </pc:sldMkLst>
        <pc:spChg chg="add mod">
          <ac:chgData name="Carlos Barra Espinoza" userId="e9dda15a24e83a0c" providerId="LiveId" clId="{0176BD7F-51DA-45AD-9C37-8946026CDCAF}" dt="2021-04-09T10:28:47.279" v="841" actId="1076"/>
          <ac:spMkLst>
            <pc:docMk/>
            <pc:sldMk cId="105436377" sldId="261"/>
            <ac:spMk id="4" creationId="{34B8D645-B3D7-49DD-930C-2F2A93275D5E}"/>
          </ac:spMkLst>
        </pc:spChg>
        <pc:graphicFrameChg chg="add mod modGraphic">
          <ac:chgData name="Carlos Barra Espinoza" userId="e9dda15a24e83a0c" providerId="LiveId" clId="{0176BD7F-51DA-45AD-9C37-8946026CDCAF}" dt="2021-04-09T10:28:42.481" v="840" actId="14734"/>
          <ac:graphicFrameMkLst>
            <pc:docMk/>
            <pc:sldMk cId="105436377" sldId="261"/>
            <ac:graphicFrameMk id="2" creationId="{E1F193CC-7BC7-4AF5-80C7-C0B003491CE2}"/>
          </ac:graphicFrameMkLst>
        </pc:graphicFrameChg>
      </pc:sldChg>
      <pc:sldChg chg="addSp delSp modSp new mod ord">
        <pc:chgData name="Carlos Barra Espinoza" userId="e9dda15a24e83a0c" providerId="LiveId" clId="{0176BD7F-51DA-45AD-9C37-8946026CDCAF}" dt="2021-04-09T10:34:02.705" v="1103" actId="403"/>
        <pc:sldMkLst>
          <pc:docMk/>
          <pc:sldMk cId="2276389073" sldId="262"/>
        </pc:sldMkLst>
        <pc:spChg chg="add del mod">
          <ac:chgData name="Carlos Barra Espinoza" userId="e9dda15a24e83a0c" providerId="LiveId" clId="{0176BD7F-51DA-45AD-9C37-8946026CDCAF}" dt="2021-04-09T10:30:20.261" v="846" actId="21"/>
          <ac:spMkLst>
            <pc:docMk/>
            <pc:sldMk cId="2276389073" sldId="262"/>
            <ac:spMk id="4" creationId="{91ECAB0F-0E20-4909-BD90-5007853E6AD0}"/>
          </ac:spMkLst>
        </pc:spChg>
        <pc:graphicFrameChg chg="add mod modGraphic">
          <ac:chgData name="Carlos Barra Espinoza" userId="e9dda15a24e83a0c" providerId="LiveId" clId="{0176BD7F-51DA-45AD-9C37-8946026CDCAF}" dt="2021-04-09T10:34:02.705" v="1103" actId="403"/>
          <ac:graphicFrameMkLst>
            <pc:docMk/>
            <pc:sldMk cId="2276389073" sldId="262"/>
            <ac:graphicFrameMk id="2" creationId="{0B489F4A-36BC-4781-AEF5-73F54C0E0BC9}"/>
          </ac:graphicFrameMkLst>
        </pc:graphicFrameChg>
      </pc:sldChg>
      <pc:sldChg chg="addSp modSp new mod">
        <pc:chgData name="Carlos Barra Espinoza" userId="e9dda15a24e83a0c" providerId="LiveId" clId="{0176BD7F-51DA-45AD-9C37-8946026CDCAF}" dt="2021-04-09T10:33:13.538" v="1086" actId="1076"/>
        <pc:sldMkLst>
          <pc:docMk/>
          <pc:sldMk cId="3594734195" sldId="263"/>
        </pc:sldMkLst>
        <pc:spChg chg="add mod">
          <ac:chgData name="Carlos Barra Espinoza" userId="e9dda15a24e83a0c" providerId="LiveId" clId="{0176BD7F-51DA-45AD-9C37-8946026CDCAF}" dt="2021-04-09T10:33:13.538" v="1086" actId="1076"/>
          <ac:spMkLst>
            <pc:docMk/>
            <pc:sldMk cId="3594734195" sldId="263"/>
            <ac:spMk id="2" creationId="{81CA24ED-C5EA-41C7-9B49-6B492A5B6F4F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A90B2E-34C5-4001-8DD0-DD59B4864EC2}" type="datetimeFigureOut">
              <a:rPr lang="en-US" smtClean="0"/>
              <a:t>4/9/2021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2EE607-FC2B-4A90-B5A7-A1B87740293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4427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200" b="0" dirty="0"/>
          </a:p>
        </p:txBody>
      </p:sp>
      <p:sp>
        <p:nvSpPr>
          <p:cNvPr id="6" name="Slide Image Placeholder 5"/>
          <p:cNvSpPr>
            <a:spLocks noGrp="1" noRot="1" noChangeAspect="1"/>
          </p:cNvSpPr>
          <p:nvPr>
            <p:ph type="sldImg"/>
          </p:nvPr>
        </p:nvSpPr>
        <p:spPr>
          <a:xfrm>
            <a:off x="533400" y="460375"/>
            <a:ext cx="3144838" cy="2359025"/>
          </a:xfr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D5785-8A43-4CC4-A705-D4AA7E8DB5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4/9/2021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5B4CE-5129-41CA-A75E-F2AE589D1F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18349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D5785-8A43-4CC4-A705-D4AA7E8DB5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4/9/2021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5B4CE-5129-41CA-A75E-F2AE589D1F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35706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D5785-8A43-4CC4-A705-D4AA7E8DB5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4/9/2021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5B4CE-5129-41CA-A75E-F2AE589D1F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89517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D5785-8A43-4CC4-A705-D4AA7E8DB5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4/9/2021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5B4CE-5129-41CA-A75E-F2AE589D1F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6991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D5785-8A43-4CC4-A705-D4AA7E8DB5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4/9/2021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5B4CE-5129-41CA-A75E-F2AE589D1F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7354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D5785-8A43-4CC4-A705-D4AA7E8DB5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4/9/2021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5B4CE-5129-41CA-A75E-F2AE589D1F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17767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D5785-8A43-4CC4-A705-D4AA7E8DB5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4/9/2021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5B4CE-5129-41CA-A75E-F2AE589D1F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78451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D5785-8A43-4CC4-A705-D4AA7E8DB5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4/9/2021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5B4CE-5129-41CA-A75E-F2AE589D1F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25697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D5785-8A43-4CC4-A705-D4AA7E8DB5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4/9/2021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5B4CE-5129-41CA-A75E-F2AE589D1F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4827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D5785-8A43-4CC4-A705-D4AA7E8DB5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4/9/2021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5B4CE-5129-41CA-A75E-F2AE589D1F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41137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D5785-8A43-4CC4-A705-D4AA7E8DB5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4/9/2021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5B4CE-5129-41CA-A75E-F2AE589D1F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35185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CD5785-8A43-4CC4-A705-D4AA7E8DB5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4/9/2021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75B4CE-5129-41CA-A75E-F2AE589D1F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80970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7.xml"/><Relationship Id="rId1" Type="http://schemas.openxmlformats.org/officeDocument/2006/relationships/video" Target="https://www.youtube.com/embed/9Z4OqCl7Aic?feature=oembed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0D7DE"/>
            </a:gs>
            <a:gs pos="30000">
              <a:schemeClr val="bg1"/>
            </a:gs>
            <a:gs pos="70000">
              <a:schemeClr val="bg1"/>
            </a:gs>
            <a:gs pos="100000">
              <a:srgbClr val="A7B9C5"/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rc 6"/>
          <p:cNvSpPr/>
          <p:nvPr/>
        </p:nvSpPr>
        <p:spPr>
          <a:xfrm>
            <a:off x="-3429000" y="0"/>
            <a:ext cx="6858000" cy="6858000"/>
          </a:xfrm>
          <a:prstGeom prst="arc">
            <a:avLst>
              <a:gd name="adj1" fmla="val 16200000"/>
              <a:gd name="adj2" fmla="val 5392005"/>
            </a:avLst>
          </a:prstGeom>
          <a:blipFill dpi="0" rotWithShape="1">
            <a:blip r:embed="rId3" cstate="print"/>
            <a:srcRect/>
            <a:tile tx="0" ty="0" sx="100000" sy="100000" flip="none" algn="tl"/>
          </a:blipFill>
          <a:ln>
            <a:noFill/>
          </a:ln>
          <a:effectLst>
            <a:innerShdw blurRad="254000" dist="254000" dir="18900000">
              <a:prstClr val="black">
                <a:alpha val="30000"/>
              </a:prstClr>
            </a:inn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_tradnl">
              <a:solidFill>
                <a:prstClr val="black"/>
              </a:solidFill>
            </a:endParaRPr>
          </a:p>
        </p:txBody>
      </p:sp>
      <p:sp>
        <p:nvSpPr>
          <p:cNvPr id="8" name="Arc 7"/>
          <p:cNvSpPr/>
          <p:nvPr/>
        </p:nvSpPr>
        <p:spPr>
          <a:xfrm>
            <a:off x="-4584810" y="441434"/>
            <a:ext cx="9169620" cy="6211614"/>
          </a:xfrm>
          <a:prstGeom prst="arc">
            <a:avLst>
              <a:gd name="adj1" fmla="val 16200000"/>
              <a:gd name="adj2" fmla="val 5392005"/>
            </a:avLst>
          </a:prstGeom>
          <a:noFill/>
          <a:ln w="19050">
            <a:solidFill>
              <a:schemeClr val="bg1">
                <a:alpha val="50196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>
              <a:solidFill>
                <a:prstClr val="white"/>
              </a:solidFill>
            </a:endParaRPr>
          </a:p>
        </p:txBody>
      </p:sp>
      <p:sp>
        <p:nvSpPr>
          <p:cNvPr id="9" name="Arc 8"/>
          <p:cNvSpPr/>
          <p:nvPr/>
        </p:nvSpPr>
        <p:spPr>
          <a:xfrm>
            <a:off x="-4562639" y="-110362"/>
            <a:ext cx="9125278" cy="6274672"/>
          </a:xfrm>
          <a:prstGeom prst="arc">
            <a:avLst>
              <a:gd name="adj1" fmla="val 16200000"/>
              <a:gd name="adj2" fmla="val 5392005"/>
            </a:avLst>
          </a:prstGeom>
          <a:noFill/>
          <a:ln w="53975">
            <a:gradFill flip="none" rotWithShape="1">
              <a:gsLst>
                <a:gs pos="0">
                  <a:schemeClr val="accent1">
                    <a:lumMod val="60000"/>
                    <a:lumOff val="40000"/>
                    <a:alpha val="23000"/>
                  </a:schemeClr>
                </a:gs>
                <a:gs pos="100000">
                  <a:srgbClr val="D0D7DE">
                    <a:alpha val="10000"/>
                  </a:srgbClr>
                </a:gs>
              </a:gsLst>
              <a:lin ang="5400000" scaled="1"/>
              <a:tileRect/>
            </a:gra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>
              <a:solidFill>
                <a:prstClr val="white"/>
              </a:solidFill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22196BDF-5A2E-4193-B119-E70C1514FFBA}"/>
              </a:ext>
            </a:extLst>
          </p:cNvPr>
          <p:cNvSpPr txBox="1"/>
          <p:nvPr/>
        </p:nvSpPr>
        <p:spPr>
          <a:xfrm>
            <a:off x="3563888" y="693690"/>
            <a:ext cx="5328592" cy="50783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5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Trabajo Práctico:</a:t>
            </a:r>
          </a:p>
          <a:p>
            <a:endParaRPr lang="es-ES" sz="54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r>
              <a:rPr lang="es-ES" sz="5400" dirty="0">
                <a:latin typeface="Calibri" panose="020F0502020204030204" pitchFamily="34" charset="0"/>
                <a:ea typeface="Times New Roman" panose="02020603050405020304" pitchFamily="18" charset="0"/>
              </a:rPr>
              <a:t>E</a:t>
            </a:r>
            <a:r>
              <a:rPr lang="es-ES" sz="5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laboración de preguntas filosóficas y su justificación</a:t>
            </a:r>
            <a:endParaRPr lang="es-CL" sz="5400" dirty="0"/>
          </a:p>
        </p:txBody>
      </p:sp>
    </p:spTree>
    <p:extLst>
      <p:ext uri="{BB962C8B-B14F-4D97-AF65-F5344CB8AC3E}">
        <p14:creationId xmlns:p14="http://schemas.microsoft.com/office/powerpoint/2010/main" val="3233941002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25166D1-1B21-4128-AC42-61745528E4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CEC4366F-D20F-4C88-9F30-1DE98F7458D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6718" r="15222"/>
          <a:stretch/>
        </p:blipFill>
        <p:spPr>
          <a:xfrm>
            <a:off x="20" y="2"/>
            <a:ext cx="4640239" cy="6857998"/>
          </a:xfrm>
          <a:custGeom>
            <a:avLst/>
            <a:gdLst/>
            <a:ahLst/>
            <a:cxnLst/>
            <a:rect l="l" t="t" r="r" b="b"/>
            <a:pathLst>
              <a:path w="6187012" h="6857998">
                <a:moveTo>
                  <a:pt x="5434855" y="6118149"/>
                </a:moveTo>
                <a:cubicBezTo>
                  <a:pt x="5441404" y="6124102"/>
                  <a:pt x="5449025" y="6129341"/>
                  <a:pt x="5456075" y="6133723"/>
                </a:cubicBezTo>
                <a:cubicBezTo>
                  <a:pt x="5463218" y="6138152"/>
                  <a:pt x="5468564" y="6143474"/>
                  <a:pt x="5472234" y="6149380"/>
                </a:cubicBezTo>
                <a:lnTo>
                  <a:pt x="5477710" y="6166562"/>
                </a:lnTo>
                <a:lnTo>
                  <a:pt x="5472234" y="6149379"/>
                </a:lnTo>
                <a:cubicBezTo>
                  <a:pt x="5468564" y="6143474"/>
                  <a:pt x="5463218" y="6138152"/>
                  <a:pt x="5456075" y="6133722"/>
                </a:cubicBezTo>
                <a:cubicBezTo>
                  <a:pt x="5449025" y="6129341"/>
                  <a:pt x="5441404" y="6124102"/>
                  <a:pt x="5434855" y="6118149"/>
                </a:cubicBezTo>
                <a:close/>
                <a:moveTo>
                  <a:pt x="5343013" y="4941372"/>
                </a:moveTo>
                <a:lnTo>
                  <a:pt x="5346342" y="4950869"/>
                </a:lnTo>
                <a:lnTo>
                  <a:pt x="5356027" y="4991382"/>
                </a:lnTo>
                <a:lnTo>
                  <a:pt x="5346342" y="4950868"/>
                </a:lnTo>
                <a:close/>
                <a:moveTo>
                  <a:pt x="5346951" y="4749807"/>
                </a:moveTo>
                <a:cubicBezTo>
                  <a:pt x="5334815" y="4762826"/>
                  <a:pt x="5333958" y="4781365"/>
                  <a:pt x="5332244" y="4799797"/>
                </a:cubicBezTo>
                <a:cubicBezTo>
                  <a:pt x="5333958" y="4781365"/>
                  <a:pt x="5334815" y="4762827"/>
                  <a:pt x="5346951" y="4749807"/>
                </a:cubicBezTo>
                <a:close/>
                <a:moveTo>
                  <a:pt x="5364750" y="4543185"/>
                </a:moveTo>
                <a:cubicBezTo>
                  <a:pt x="5365727" y="4548281"/>
                  <a:pt x="5367775" y="4553662"/>
                  <a:pt x="5370156" y="4557092"/>
                </a:cubicBezTo>
                <a:cubicBezTo>
                  <a:pt x="5381776" y="4573618"/>
                  <a:pt x="5390563" y="4588275"/>
                  <a:pt x="5396519" y="4602021"/>
                </a:cubicBezTo>
                <a:cubicBezTo>
                  <a:pt x="5390563" y="4588275"/>
                  <a:pt x="5381776" y="4573618"/>
                  <a:pt x="5370156" y="4557091"/>
                </a:cubicBezTo>
                <a:close/>
                <a:moveTo>
                  <a:pt x="5830968" y="2819253"/>
                </a:moveTo>
                <a:lnTo>
                  <a:pt x="5842611" y="2827484"/>
                </a:lnTo>
                <a:lnTo>
                  <a:pt x="5842613" y="2827486"/>
                </a:lnTo>
                <a:lnTo>
                  <a:pt x="5871116" y="2861156"/>
                </a:lnTo>
                <a:lnTo>
                  <a:pt x="5861462" y="2842392"/>
                </a:lnTo>
                <a:lnTo>
                  <a:pt x="5842613" y="2827486"/>
                </a:lnTo>
                <a:lnTo>
                  <a:pt x="5842611" y="2827483"/>
                </a:lnTo>
                <a:close/>
                <a:moveTo>
                  <a:pt x="5761313" y="1974015"/>
                </a:moveTo>
                <a:lnTo>
                  <a:pt x="5754799" y="1999763"/>
                </a:lnTo>
                <a:cubicBezTo>
                  <a:pt x="5750990" y="2008056"/>
                  <a:pt x="5745310" y="2016020"/>
                  <a:pt x="5737071" y="2023547"/>
                </a:cubicBezTo>
                <a:cubicBezTo>
                  <a:pt x="5753550" y="2008497"/>
                  <a:pt x="5759789" y="1991685"/>
                  <a:pt x="5761313" y="1974015"/>
                </a:cubicBezTo>
                <a:close/>
                <a:moveTo>
                  <a:pt x="5744119" y="1768838"/>
                </a:moveTo>
                <a:cubicBezTo>
                  <a:pt x="5739738" y="1774411"/>
                  <a:pt x="5736975" y="1779948"/>
                  <a:pt x="5735518" y="1785412"/>
                </a:cubicBezTo>
                <a:lnTo>
                  <a:pt x="5734738" y="1801558"/>
                </a:lnTo>
                <a:cubicBezTo>
                  <a:pt x="5733070" y="1790986"/>
                  <a:pt x="5735356" y="1779981"/>
                  <a:pt x="5744119" y="1768838"/>
                </a:cubicBezTo>
                <a:close/>
                <a:moveTo>
                  <a:pt x="5853708" y="520953"/>
                </a:moveTo>
                <a:lnTo>
                  <a:pt x="5846981" y="549926"/>
                </a:lnTo>
                <a:lnTo>
                  <a:pt x="5840726" y="566616"/>
                </a:lnTo>
                <a:lnTo>
                  <a:pt x="5834776" y="581804"/>
                </a:lnTo>
                <a:lnTo>
                  <a:pt x="5834358" y="583595"/>
                </a:lnTo>
                <a:lnTo>
                  <a:pt x="5832183" y="589388"/>
                </a:lnTo>
                <a:cubicBezTo>
                  <a:pt x="5829783" y="597005"/>
                  <a:pt x="5828025" y="604728"/>
                  <a:pt x="5827560" y="612658"/>
                </a:cubicBezTo>
                <a:lnTo>
                  <a:pt x="5834358" y="583595"/>
                </a:lnTo>
                <a:lnTo>
                  <a:pt x="5840674" y="566754"/>
                </a:lnTo>
                <a:lnTo>
                  <a:pt x="5840726" y="566616"/>
                </a:lnTo>
                <a:lnTo>
                  <a:pt x="5846564" y="551717"/>
                </a:lnTo>
                <a:lnTo>
                  <a:pt x="5846981" y="549926"/>
                </a:lnTo>
                <a:lnTo>
                  <a:pt x="5849145" y="544146"/>
                </a:lnTo>
                <a:cubicBezTo>
                  <a:pt x="5851532" y="536547"/>
                  <a:pt x="5853271" y="528850"/>
                  <a:pt x="5853708" y="520953"/>
                </a:cubicBezTo>
                <a:close/>
                <a:moveTo>
                  <a:pt x="5802605" y="268794"/>
                </a:moveTo>
                <a:cubicBezTo>
                  <a:pt x="5800080" y="279176"/>
                  <a:pt x="5798377" y="289296"/>
                  <a:pt x="5797729" y="299164"/>
                </a:cubicBezTo>
                <a:cubicBezTo>
                  <a:pt x="5797080" y="309031"/>
                  <a:pt x="5797485" y="318646"/>
                  <a:pt x="5799176" y="328017"/>
                </a:cubicBezTo>
                <a:close/>
                <a:moveTo>
                  <a:pt x="0" y="0"/>
                </a:moveTo>
                <a:lnTo>
                  <a:pt x="6120021" y="0"/>
                </a:lnTo>
                <a:lnTo>
                  <a:pt x="6115806" y="24480"/>
                </a:lnTo>
                <a:cubicBezTo>
                  <a:pt x="6113321" y="32636"/>
                  <a:pt x="6109559" y="40471"/>
                  <a:pt x="6103795" y="47806"/>
                </a:cubicBezTo>
                <a:cubicBezTo>
                  <a:pt x="6088935" y="66857"/>
                  <a:pt x="6092364" y="85336"/>
                  <a:pt x="6094651" y="105718"/>
                </a:cubicBezTo>
                <a:cubicBezTo>
                  <a:pt x="6096365" y="121150"/>
                  <a:pt x="6095794" y="136963"/>
                  <a:pt x="6095986" y="152584"/>
                </a:cubicBezTo>
                <a:cubicBezTo>
                  <a:pt x="6096555" y="180017"/>
                  <a:pt x="6096746" y="207450"/>
                  <a:pt x="6097699" y="234883"/>
                </a:cubicBezTo>
                <a:cubicBezTo>
                  <a:pt x="6098079" y="243648"/>
                  <a:pt x="6102844" y="252600"/>
                  <a:pt x="6102082" y="261173"/>
                </a:cubicBezTo>
                <a:cubicBezTo>
                  <a:pt x="6098461" y="300800"/>
                  <a:pt x="6092746" y="340425"/>
                  <a:pt x="6089507" y="380050"/>
                </a:cubicBezTo>
                <a:cubicBezTo>
                  <a:pt x="6087603" y="402529"/>
                  <a:pt x="6091220" y="425581"/>
                  <a:pt x="6088555" y="447870"/>
                </a:cubicBezTo>
                <a:cubicBezTo>
                  <a:pt x="6085507" y="473587"/>
                  <a:pt x="6077697" y="498733"/>
                  <a:pt x="6072932" y="524262"/>
                </a:cubicBezTo>
                <a:cubicBezTo>
                  <a:pt x="6071600" y="531310"/>
                  <a:pt x="6073315" y="539121"/>
                  <a:pt x="6073694" y="546552"/>
                </a:cubicBezTo>
                <a:cubicBezTo>
                  <a:pt x="6074076" y="554933"/>
                  <a:pt x="6074838" y="563125"/>
                  <a:pt x="6075029" y="571508"/>
                </a:cubicBezTo>
                <a:cubicBezTo>
                  <a:pt x="6075411" y="597037"/>
                  <a:pt x="6074838" y="622564"/>
                  <a:pt x="6076173" y="648092"/>
                </a:cubicBezTo>
                <a:cubicBezTo>
                  <a:pt x="6076934" y="663713"/>
                  <a:pt x="6084744" y="680096"/>
                  <a:pt x="6081886" y="694576"/>
                </a:cubicBezTo>
                <a:cubicBezTo>
                  <a:pt x="6076363" y="724104"/>
                  <a:pt x="6088745" y="753633"/>
                  <a:pt x="6078459" y="783158"/>
                </a:cubicBezTo>
                <a:cubicBezTo>
                  <a:pt x="6075411" y="792306"/>
                  <a:pt x="6083031" y="804877"/>
                  <a:pt x="6083411" y="815929"/>
                </a:cubicBezTo>
                <a:cubicBezTo>
                  <a:pt x="6084363" y="843552"/>
                  <a:pt x="6084173" y="871173"/>
                  <a:pt x="6083983" y="898797"/>
                </a:cubicBezTo>
                <a:cubicBezTo>
                  <a:pt x="6083793" y="923562"/>
                  <a:pt x="6086459" y="949281"/>
                  <a:pt x="6081125" y="973095"/>
                </a:cubicBezTo>
                <a:cubicBezTo>
                  <a:pt x="6075411" y="998052"/>
                  <a:pt x="6076173" y="1020529"/>
                  <a:pt x="6082649" y="1044725"/>
                </a:cubicBezTo>
                <a:cubicBezTo>
                  <a:pt x="6087031" y="1061298"/>
                  <a:pt x="6087603" y="1078826"/>
                  <a:pt x="6088935" y="1095972"/>
                </a:cubicBezTo>
                <a:cubicBezTo>
                  <a:pt x="6090459" y="1114449"/>
                  <a:pt x="6086459" y="1134834"/>
                  <a:pt x="6092746" y="1151600"/>
                </a:cubicBezTo>
                <a:cubicBezTo>
                  <a:pt x="6111415" y="1201512"/>
                  <a:pt x="6115415" y="1252757"/>
                  <a:pt x="6115415" y="1304955"/>
                </a:cubicBezTo>
                <a:cubicBezTo>
                  <a:pt x="6115415" y="1314483"/>
                  <a:pt x="6112750" y="1324198"/>
                  <a:pt x="6109892" y="1333341"/>
                </a:cubicBezTo>
                <a:cubicBezTo>
                  <a:pt x="6092746" y="1386684"/>
                  <a:pt x="6094269" y="1440216"/>
                  <a:pt x="6104748" y="1494509"/>
                </a:cubicBezTo>
                <a:cubicBezTo>
                  <a:pt x="6107034" y="1505751"/>
                  <a:pt x="6107415" y="1518324"/>
                  <a:pt x="6105130" y="1529563"/>
                </a:cubicBezTo>
                <a:cubicBezTo>
                  <a:pt x="6098461" y="1561189"/>
                  <a:pt x="6087411" y="1591859"/>
                  <a:pt x="6082649" y="1623675"/>
                </a:cubicBezTo>
                <a:cubicBezTo>
                  <a:pt x="6074838" y="1676253"/>
                  <a:pt x="6101126" y="1721785"/>
                  <a:pt x="6118274" y="1768838"/>
                </a:cubicBezTo>
                <a:cubicBezTo>
                  <a:pt x="6134467" y="1813610"/>
                  <a:pt x="6171044" y="1851709"/>
                  <a:pt x="6162851" y="1904673"/>
                </a:cubicBezTo>
                <a:cubicBezTo>
                  <a:pt x="6162090" y="1910004"/>
                  <a:pt x="6167233" y="1915912"/>
                  <a:pt x="6168567" y="1921817"/>
                </a:cubicBezTo>
                <a:cubicBezTo>
                  <a:pt x="6172188" y="1938009"/>
                  <a:pt x="6176566" y="1954202"/>
                  <a:pt x="6178283" y="1970586"/>
                </a:cubicBezTo>
                <a:cubicBezTo>
                  <a:pt x="6180570" y="1990589"/>
                  <a:pt x="6179809" y="2010974"/>
                  <a:pt x="6181713" y="2030977"/>
                </a:cubicBezTo>
                <a:cubicBezTo>
                  <a:pt x="6182856" y="2043835"/>
                  <a:pt x="6184951" y="2056600"/>
                  <a:pt x="6186761" y="2069340"/>
                </a:cubicBezTo>
                <a:lnTo>
                  <a:pt x="6187012" y="2072225"/>
                </a:lnTo>
                <a:lnTo>
                  <a:pt x="6187012" y="2131532"/>
                </a:lnTo>
                <a:lnTo>
                  <a:pt x="6186141" y="2138304"/>
                </a:lnTo>
                <a:cubicBezTo>
                  <a:pt x="6183950" y="2148519"/>
                  <a:pt x="6181332" y="2158712"/>
                  <a:pt x="6179617" y="2168903"/>
                </a:cubicBezTo>
                <a:cubicBezTo>
                  <a:pt x="6174854" y="2197670"/>
                  <a:pt x="6176188" y="2229296"/>
                  <a:pt x="6163995" y="2254633"/>
                </a:cubicBezTo>
                <a:cubicBezTo>
                  <a:pt x="6151041" y="2281683"/>
                  <a:pt x="6145135" y="2307402"/>
                  <a:pt x="6149135" y="2335405"/>
                </a:cubicBezTo>
                <a:cubicBezTo>
                  <a:pt x="6150469" y="2344741"/>
                  <a:pt x="6158471" y="2356744"/>
                  <a:pt x="6166661" y="2360933"/>
                </a:cubicBezTo>
                <a:cubicBezTo>
                  <a:pt x="6184950" y="2370270"/>
                  <a:pt x="6188190" y="2383032"/>
                  <a:pt x="6181902" y="2400369"/>
                </a:cubicBezTo>
                <a:cubicBezTo>
                  <a:pt x="6176566" y="2415420"/>
                  <a:pt x="6173901" y="2433897"/>
                  <a:pt x="6163613" y="2444184"/>
                </a:cubicBezTo>
                <a:cubicBezTo>
                  <a:pt x="6134467" y="2473333"/>
                  <a:pt x="6133515" y="2510483"/>
                  <a:pt x="6125705" y="2546678"/>
                </a:cubicBezTo>
                <a:cubicBezTo>
                  <a:pt x="6120940" y="2568774"/>
                  <a:pt x="6120750" y="2589352"/>
                  <a:pt x="6123988" y="2611450"/>
                </a:cubicBezTo>
                <a:cubicBezTo>
                  <a:pt x="6131227" y="2659455"/>
                  <a:pt x="6120940" y="2706131"/>
                  <a:pt x="6107796" y="2752235"/>
                </a:cubicBezTo>
                <a:cubicBezTo>
                  <a:pt x="6099034" y="2782716"/>
                  <a:pt x="6093699" y="2813958"/>
                  <a:pt x="6084744" y="2844248"/>
                </a:cubicBezTo>
                <a:cubicBezTo>
                  <a:pt x="6077886" y="2866918"/>
                  <a:pt x="6069694" y="2889587"/>
                  <a:pt x="6058646" y="2910353"/>
                </a:cubicBezTo>
                <a:cubicBezTo>
                  <a:pt x="6042452" y="2940455"/>
                  <a:pt x="6018067" y="2966742"/>
                  <a:pt x="6024544" y="3005035"/>
                </a:cubicBezTo>
                <a:cubicBezTo>
                  <a:pt x="6030260" y="3038756"/>
                  <a:pt x="6018259" y="3069235"/>
                  <a:pt x="6006828" y="3100099"/>
                </a:cubicBezTo>
                <a:cubicBezTo>
                  <a:pt x="5998446" y="3122770"/>
                  <a:pt x="5989871" y="3145436"/>
                  <a:pt x="5984537" y="3168870"/>
                </a:cubicBezTo>
                <a:cubicBezTo>
                  <a:pt x="5978251" y="3196686"/>
                  <a:pt x="5980920" y="3228119"/>
                  <a:pt x="5969297" y="3252885"/>
                </a:cubicBezTo>
                <a:cubicBezTo>
                  <a:pt x="5957105" y="3278795"/>
                  <a:pt x="5965297" y="3300319"/>
                  <a:pt x="5968726" y="3323372"/>
                </a:cubicBezTo>
                <a:cubicBezTo>
                  <a:pt x="5974061" y="3360139"/>
                  <a:pt x="5983967" y="3396719"/>
                  <a:pt x="5971395" y="3433866"/>
                </a:cubicBezTo>
                <a:cubicBezTo>
                  <a:pt x="5956153" y="3479015"/>
                  <a:pt x="5939769" y="3523785"/>
                  <a:pt x="5925292" y="3569124"/>
                </a:cubicBezTo>
                <a:cubicBezTo>
                  <a:pt x="5919765" y="3586653"/>
                  <a:pt x="5917479" y="3605509"/>
                  <a:pt x="5915003" y="3623799"/>
                </a:cubicBezTo>
                <a:cubicBezTo>
                  <a:pt x="5912906" y="3641134"/>
                  <a:pt x="5918242" y="3661899"/>
                  <a:pt x="5910241" y="3675238"/>
                </a:cubicBezTo>
                <a:cubicBezTo>
                  <a:pt x="5889667" y="3709529"/>
                  <a:pt x="5879569" y="3744770"/>
                  <a:pt x="5879569" y="3784397"/>
                </a:cubicBezTo>
                <a:cubicBezTo>
                  <a:pt x="5879569" y="3799258"/>
                  <a:pt x="5870996" y="3813737"/>
                  <a:pt x="5869471" y="3828785"/>
                </a:cubicBezTo>
                <a:cubicBezTo>
                  <a:pt x="5867567" y="3849362"/>
                  <a:pt x="5862423" y="3872985"/>
                  <a:pt x="5869664" y="3890891"/>
                </a:cubicBezTo>
                <a:cubicBezTo>
                  <a:pt x="5886809" y="3932993"/>
                  <a:pt x="5872519" y="3967091"/>
                  <a:pt x="5855566" y="4003861"/>
                </a:cubicBezTo>
                <a:cubicBezTo>
                  <a:pt x="5838801" y="4040058"/>
                  <a:pt x="5825466" y="4078159"/>
                  <a:pt x="5814416" y="4116641"/>
                </a:cubicBezTo>
                <a:cubicBezTo>
                  <a:pt x="5810415" y="4131119"/>
                  <a:pt x="5817085" y="4148453"/>
                  <a:pt x="5818417" y="4164458"/>
                </a:cubicBezTo>
                <a:cubicBezTo>
                  <a:pt x="5818798" y="4170174"/>
                  <a:pt x="5819370" y="4176461"/>
                  <a:pt x="5817466" y="4181603"/>
                </a:cubicBezTo>
                <a:cubicBezTo>
                  <a:pt x="5799176" y="4231324"/>
                  <a:pt x="5785269" y="4281810"/>
                  <a:pt x="5794794" y="4335722"/>
                </a:cubicBezTo>
                <a:cubicBezTo>
                  <a:pt x="5795747" y="4340674"/>
                  <a:pt x="5793650" y="4346201"/>
                  <a:pt x="5792317" y="4351154"/>
                </a:cubicBezTo>
                <a:cubicBezTo>
                  <a:pt x="5785461" y="4375349"/>
                  <a:pt x="5774601" y="4398972"/>
                  <a:pt x="5772124" y="4423545"/>
                </a:cubicBezTo>
                <a:cubicBezTo>
                  <a:pt x="5766028" y="4484127"/>
                  <a:pt x="5763550" y="4545086"/>
                  <a:pt x="5759550" y="4606053"/>
                </a:cubicBezTo>
                <a:cubicBezTo>
                  <a:pt x="5759361" y="4609863"/>
                  <a:pt x="5759361" y="4613864"/>
                  <a:pt x="5758027" y="4617291"/>
                </a:cubicBezTo>
                <a:cubicBezTo>
                  <a:pt x="5749834" y="4639772"/>
                  <a:pt x="5752502" y="4659393"/>
                  <a:pt x="5768123" y="4678445"/>
                </a:cubicBezTo>
                <a:cubicBezTo>
                  <a:pt x="5774982" y="4686828"/>
                  <a:pt x="5778601" y="4698258"/>
                  <a:pt x="5782412" y="4708734"/>
                </a:cubicBezTo>
                <a:cubicBezTo>
                  <a:pt x="5788127" y="4724167"/>
                  <a:pt x="5793650" y="4739978"/>
                  <a:pt x="5797271" y="4755980"/>
                </a:cubicBezTo>
                <a:cubicBezTo>
                  <a:pt x="5800700" y="4771793"/>
                  <a:pt x="5805462" y="4788747"/>
                  <a:pt x="5802796" y="4803988"/>
                </a:cubicBezTo>
                <a:cubicBezTo>
                  <a:pt x="5798035" y="4831420"/>
                  <a:pt x="5787366" y="4857522"/>
                  <a:pt x="5780315" y="4884572"/>
                </a:cubicBezTo>
                <a:cubicBezTo>
                  <a:pt x="5777837" y="4893907"/>
                  <a:pt x="5778221" y="4904195"/>
                  <a:pt x="5778030" y="4913909"/>
                </a:cubicBezTo>
                <a:cubicBezTo>
                  <a:pt x="5777459" y="4936201"/>
                  <a:pt x="5782984" y="4959061"/>
                  <a:pt x="5767171" y="4979253"/>
                </a:cubicBezTo>
                <a:cubicBezTo>
                  <a:pt x="5752311" y="4997922"/>
                  <a:pt x="5756692" y="5016785"/>
                  <a:pt x="5767932" y="5036405"/>
                </a:cubicBezTo>
                <a:cubicBezTo>
                  <a:pt x="5775934" y="5050504"/>
                  <a:pt x="5782221" y="5066505"/>
                  <a:pt x="5785269" y="5082317"/>
                </a:cubicBezTo>
                <a:cubicBezTo>
                  <a:pt x="5789460" y="5104036"/>
                  <a:pt x="5791175" y="5125562"/>
                  <a:pt x="5788697" y="5148995"/>
                </a:cubicBezTo>
                <a:cubicBezTo>
                  <a:pt x="5786983" y="5165570"/>
                  <a:pt x="5786221" y="5179097"/>
                  <a:pt x="5776125" y="5192051"/>
                </a:cubicBezTo>
                <a:cubicBezTo>
                  <a:pt x="5774601" y="5194145"/>
                  <a:pt x="5774219" y="5197955"/>
                  <a:pt x="5774412" y="5200813"/>
                </a:cubicBezTo>
                <a:cubicBezTo>
                  <a:pt x="5777649" y="5238343"/>
                  <a:pt x="5775934" y="5275491"/>
                  <a:pt x="5773646" y="5313403"/>
                </a:cubicBezTo>
                <a:cubicBezTo>
                  <a:pt x="5770601" y="5361598"/>
                  <a:pt x="5779553" y="5412276"/>
                  <a:pt x="5811559" y="5453995"/>
                </a:cubicBezTo>
                <a:cubicBezTo>
                  <a:pt x="5816322" y="5460092"/>
                  <a:pt x="5818417" y="5469236"/>
                  <a:pt x="5819562" y="5477239"/>
                </a:cubicBezTo>
                <a:cubicBezTo>
                  <a:pt x="5824514" y="5514957"/>
                  <a:pt x="5827942" y="5552869"/>
                  <a:pt x="5833467" y="5590590"/>
                </a:cubicBezTo>
                <a:cubicBezTo>
                  <a:pt x="5836516" y="5611164"/>
                  <a:pt x="5839182" y="5632691"/>
                  <a:pt x="5847565" y="5651360"/>
                </a:cubicBezTo>
                <a:cubicBezTo>
                  <a:pt x="5855756" y="5669647"/>
                  <a:pt x="5865471" y="5684320"/>
                  <a:pt x="5848327" y="5695178"/>
                </a:cubicBezTo>
                <a:cubicBezTo>
                  <a:pt x="5857471" y="5714607"/>
                  <a:pt x="5865092" y="5731564"/>
                  <a:pt x="5873282" y="5748136"/>
                </a:cubicBezTo>
                <a:cubicBezTo>
                  <a:pt x="5876329" y="5754234"/>
                  <a:pt x="5881284" y="5759378"/>
                  <a:pt x="5884142" y="5765474"/>
                </a:cubicBezTo>
                <a:cubicBezTo>
                  <a:pt x="5887190" y="5771953"/>
                  <a:pt x="5889094" y="5779191"/>
                  <a:pt x="5890620" y="5786239"/>
                </a:cubicBezTo>
                <a:cubicBezTo>
                  <a:pt x="5897477" y="5817674"/>
                  <a:pt x="5903763" y="5849107"/>
                  <a:pt x="5911194" y="5880348"/>
                </a:cubicBezTo>
                <a:cubicBezTo>
                  <a:pt x="5912717" y="5886447"/>
                  <a:pt x="5918813" y="5891590"/>
                  <a:pt x="5922813" y="5897114"/>
                </a:cubicBezTo>
                <a:cubicBezTo>
                  <a:pt x="5925481" y="5900735"/>
                  <a:pt x="5929482" y="5904353"/>
                  <a:pt x="5930054" y="5908355"/>
                </a:cubicBezTo>
                <a:cubicBezTo>
                  <a:pt x="5934626" y="5938836"/>
                  <a:pt x="5939961" y="5969124"/>
                  <a:pt x="5942246" y="5999796"/>
                </a:cubicBezTo>
                <a:cubicBezTo>
                  <a:pt x="5944149" y="6025515"/>
                  <a:pt x="5943580" y="6050282"/>
                  <a:pt x="5976728" y="6056948"/>
                </a:cubicBezTo>
                <a:cubicBezTo>
                  <a:pt x="5982443" y="6058092"/>
                  <a:pt x="5988540" y="6066284"/>
                  <a:pt x="5991396" y="6072569"/>
                </a:cubicBezTo>
                <a:cubicBezTo>
                  <a:pt x="5999589" y="6090477"/>
                  <a:pt x="6005113" y="6109530"/>
                  <a:pt x="6013494" y="6127247"/>
                </a:cubicBezTo>
                <a:cubicBezTo>
                  <a:pt x="6041500" y="6185351"/>
                  <a:pt x="6059217" y="6246121"/>
                  <a:pt x="6055978" y="6311084"/>
                </a:cubicBezTo>
                <a:cubicBezTo>
                  <a:pt x="6055026" y="6331277"/>
                  <a:pt x="6044737" y="6350899"/>
                  <a:pt x="6040926" y="6363664"/>
                </a:cubicBezTo>
                <a:cubicBezTo>
                  <a:pt x="6055978" y="6400429"/>
                  <a:pt x="6070456" y="6431292"/>
                  <a:pt x="6081315" y="6463490"/>
                </a:cubicBezTo>
                <a:cubicBezTo>
                  <a:pt x="6091031" y="6491874"/>
                  <a:pt x="6097127" y="6521593"/>
                  <a:pt x="6104175" y="6550742"/>
                </a:cubicBezTo>
                <a:cubicBezTo>
                  <a:pt x="6106844" y="6561411"/>
                  <a:pt x="6108367" y="6572269"/>
                  <a:pt x="6109702" y="6583128"/>
                </a:cubicBezTo>
                <a:cubicBezTo>
                  <a:pt x="6113892" y="6617036"/>
                  <a:pt x="6103795" y="6652472"/>
                  <a:pt x="6119798" y="6685617"/>
                </a:cubicBezTo>
                <a:cubicBezTo>
                  <a:pt x="6128180" y="6702955"/>
                  <a:pt x="6138276" y="6720103"/>
                  <a:pt x="6142658" y="6738388"/>
                </a:cubicBezTo>
                <a:cubicBezTo>
                  <a:pt x="6147421" y="6758011"/>
                  <a:pt x="6154851" y="6777207"/>
                  <a:pt x="6160162" y="6796804"/>
                </a:cubicBezTo>
                <a:lnTo>
                  <a:pt x="6164933" y="6857457"/>
                </a:lnTo>
                <a:lnTo>
                  <a:pt x="6037694" y="6857457"/>
                </a:lnTo>
                <a:lnTo>
                  <a:pt x="6037694" y="6857998"/>
                </a:lnTo>
                <a:lnTo>
                  <a:pt x="0" y="6857998"/>
                </a:lnTo>
                <a:close/>
              </a:path>
            </a:pathLst>
          </a:custGeom>
          <a:effectLst>
            <a:outerShdw blurRad="381000" dist="152400" algn="tl" rotWithShape="0">
              <a:prstClr val="black">
                <a:alpha val="10000"/>
              </a:prstClr>
            </a:outerShdw>
          </a:effectLst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E6517BAC-C80F-4065-90D8-703493E0B3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046533" y="0"/>
            <a:ext cx="656039" cy="6857455"/>
            <a:chOff x="5395368" y="0"/>
            <a:chExt cx="874718" cy="6857455"/>
          </a:xfrm>
        </p:grpSpPr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984DCDA5-A261-4103-B44C-068DCEA0339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2404000" y="2991370"/>
              <a:ext cx="6857455" cy="874716"/>
            </a:xfrm>
            <a:custGeom>
              <a:avLst/>
              <a:gdLst>
                <a:gd name="connsiteX0" fmla="*/ 6857455 w 6857455"/>
                <a:gd name="connsiteY0" fmla="*/ 804643 h 874716"/>
                <a:gd name="connsiteX1" fmla="*/ 6857455 w 6857455"/>
                <a:gd name="connsiteY1" fmla="*/ 562246 h 874716"/>
                <a:gd name="connsiteX2" fmla="*/ 6829178 w 6857455"/>
                <a:gd name="connsiteY2" fmla="*/ 551284 h 874716"/>
                <a:gd name="connsiteX3" fmla="*/ 6766024 w 6857455"/>
                <a:gd name="connsiteY3" fmla="*/ 500372 h 874716"/>
                <a:gd name="connsiteX4" fmla="*/ 6734971 w 6857455"/>
                <a:gd name="connsiteY4" fmla="*/ 500944 h 874716"/>
                <a:gd name="connsiteX5" fmla="*/ 6683915 w 6857455"/>
                <a:gd name="connsiteY5" fmla="*/ 507040 h 874716"/>
                <a:gd name="connsiteX6" fmla="*/ 6628860 w 6857455"/>
                <a:gd name="connsiteY6" fmla="*/ 495418 h 874716"/>
                <a:gd name="connsiteX7" fmla="*/ 6588662 w 6857455"/>
                <a:gd name="connsiteY7" fmla="*/ 487227 h 874716"/>
                <a:gd name="connsiteX8" fmla="*/ 6476074 w 6857455"/>
                <a:gd name="connsiteY8" fmla="*/ 511230 h 874716"/>
                <a:gd name="connsiteX9" fmla="*/ 6382345 w 6857455"/>
                <a:gd name="connsiteY9" fmla="*/ 534853 h 874716"/>
                <a:gd name="connsiteX10" fmla="*/ 6369391 w 6857455"/>
                <a:gd name="connsiteY10" fmla="*/ 531615 h 874716"/>
                <a:gd name="connsiteX11" fmla="*/ 6244799 w 6857455"/>
                <a:gd name="connsiteY11" fmla="*/ 512182 h 874716"/>
                <a:gd name="connsiteX12" fmla="*/ 6190315 w 6857455"/>
                <a:gd name="connsiteY12" fmla="*/ 485703 h 874716"/>
                <a:gd name="connsiteX13" fmla="*/ 6115446 w 6857455"/>
                <a:gd name="connsiteY13" fmla="*/ 462270 h 874716"/>
                <a:gd name="connsiteX14" fmla="*/ 6032194 w 6857455"/>
                <a:gd name="connsiteY14" fmla="*/ 434266 h 874716"/>
                <a:gd name="connsiteX15" fmla="*/ 5971042 w 6857455"/>
                <a:gd name="connsiteY15" fmla="*/ 420738 h 874716"/>
                <a:gd name="connsiteX16" fmla="*/ 5880933 w 6857455"/>
                <a:gd name="connsiteY16" fmla="*/ 430646 h 874716"/>
                <a:gd name="connsiteX17" fmla="*/ 5862452 w 6857455"/>
                <a:gd name="connsiteY17" fmla="*/ 438648 h 874716"/>
                <a:gd name="connsiteX18" fmla="*/ 5685283 w 6857455"/>
                <a:gd name="connsiteY18" fmla="*/ 498658 h 874716"/>
                <a:gd name="connsiteX19" fmla="*/ 5567169 w 6857455"/>
                <a:gd name="connsiteY19" fmla="*/ 499420 h 874716"/>
                <a:gd name="connsiteX20" fmla="*/ 5527923 w 6857455"/>
                <a:gd name="connsiteY20" fmla="*/ 490466 h 874716"/>
                <a:gd name="connsiteX21" fmla="*/ 5456292 w 6857455"/>
                <a:gd name="connsiteY21" fmla="*/ 450650 h 874716"/>
                <a:gd name="connsiteX22" fmla="*/ 5424670 w 6857455"/>
                <a:gd name="connsiteY22" fmla="*/ 444934 h 874716"/>
                <a:gd name="connsiteX23" fmla="*/ 5368662 w 6857455"/>
                <a:gd name="connsiteY23" fmla="*/ 441124 h 874716"/>
                <a:gd name="connsiteX24" fmla="*/ 5247118 w 6857455"/>
                <a:gd name="connsiteY24" fmla="*/ 444934 h 874716"/>
                <a:gd name="connsiteX25" fmla="*/ 5088617 w 6857455"/>
                <a:gd name="connsiteY25" fmla="*/ 428742 h 874716"/>
                <a:gd name="connsiteX26" fmla="*/ 5025750 w 6857455"/>
                <a:gd name="connsiteY26" fmla="*/ 433694 h 874716"/>
                <a:gd name="connsiteX27" fmla="*/ 4957930 w 6857455"/>
                <a:gd name="connsiteY27" fmla="*/ 442268 h 874716"/>
                <a:gd name="connsiteX28" fmla="*/ 4938116 w 6857455"/>
                <a:gd name="connsiteY28" fmla="*/ 441886 h 874716"/>
                <a:gd name="connsiteX29" fmla="*/ 4833910 w 6857455"/>
                <a:gd name="connsiteY29" fmla="*/ 421693 h 874716"/>
                <a:gd name="connsiteX30" fmla="*/ 4810095 w 6857455"/>
                <a:gd name="connsiteY30" fmla="*/ 408167 h 874716"/>
                <a:gd name="connsiteX31" fmla="*/ 4747991 w 6857455"/>
                <a:gd name="connsiteY31" fmla="*/ 413691 h 874716"/>
                <a:gd name="connsiteX32" fmla="*/ 4692745 w 6857455"/>
                <a:gd name="connsiteY32" fmla="*/ 435790 h 874716"/>
                <a:gd name="connsiteX33" fmla="*/ 4375933 w 6857455"/>
                <a:gd name="connsiteY33" fmla="*/ 483417 h 874716"/>
                <a:gd name="connsiteX34" fmla="*/ 4185426 w 6857455"/>
                <a:gd name="connsiteY34" fmla="*/ 484179 h 874716"/>
                <a:gd name="connsiteX35" fmla="*/ 4052072 w 6857455"/>
                <a:gd name="connsiteY35" fmla="*/ 505134 h 874716"/>
                <a:gd name="connsiteX36" fmla="*/ 4029973 w 6857455"/>
                <a:gd name="connsiteY36" fmla="*/ 527233 h 874716"/>
                <a:gd name="connsiteX37" fmla="*/ 3948626 w 6857455"/>
                <a:gd name="connsiteY37" fmla="*/ 550666 h 874716"/>
                <a:gd name="connsiteX38" fmla="*/ 3871280 w 6857455"/>
                <a:gd name="connsiteY38" fmla="*/ 502275 h 874716"/>
                <a:gd name="connsiteX39" fmla="*/ 3774312 w 6857455"/>
                <a:gd name="connsiteY39" fmla="*/ 429122 h 874716"/>
                <a:gd name="connsiteX40" fmla="*/ 3721543 w 6857455"/>
                <a:gd name="connsiteY40" fmla="*/ 428552 h 874716"/>
                <a:gd name="connsiteX41" fmla="*/ 3612763 w 6857455"/>
                <a:gd name="connsiteY41" fmla="*/ 414263 h 874716"/>
                <a:gd name="connsiteX42" fmla="*/ 3537323 w 6857455"/>
                <a:gd name="connsiteY42" fmla="*/ 389878 h 874716"/>
                <a:gd name="connsiteX43" fmla="*/ 3431593 w 6857455"/>
                <a:gd name="connsiteY43" fmla="*/ 360921 h 874716"/>
                <a:gd name="connsiteX44" fmla="*/ 3392158 w 6857455"/>
                <a:gd name="connsiteY44" fmla="*/ 345681 h 874716"/>
                <a:gd name="connsiteX45" fmla="*/ 3297856 w 6857455"/>
                <a:gd name="connsiteY45" fmla="*/ 323010 h 874716"/>
                <a:gd name="connsiteX46" fmla="*/ 3219748 w 6857455"/>
                <a:gd name="connsiteY46" fmla="*/ 308151 h 874716"/>
                <a:gd name="connsiteX47" fmla="*/ 3156692 w 6857455"/>
                <a:gd name="connsiteY47" fmla="*/ 261668 h 874716"/>
                <a:gd name="connsiteX48" fmla="*/ 3136497 w 6857455"/>
                <a:gd name="connsiteY48" fmla="*/ 237663 h 874716"/>
                <a:gd name="connsiteX49" fmla="*/ 3119733 w 6857455"/>
                <a:gd name="connsiteY49" fmla="*/ 222233 h 874716"/>
                <a:gd name="connsiteX50" fmla="*/ 3045436 w 6857455"/>
                <a:gd name="connsiteY50" fmla="*/ 131742 h 874716"/>
                <a:gd name="connsiteX51" fmla="*/ 3037054 w 6857455"/>
                <a:gd name="connsiteY51" fmla="*/ 124121 h 874716"/>
                <a:gd name="connsiteX52" fmla="*/ 2936466 w 6857455"/>
                <a:gd name="connsiteY52" fmla="*/ 82400 h 874716"/>
                <a:gd name="connsiteX53" fmla="*/ 2901031 w 6857455"/>
                <a:gd name="connsiteY53" fmla="*/ 59731 h 874716"/>
                <a:gd name="connsiteX54" fmla="*/ 2828259 w 6857455"/>
                <a:gd name="connsiteY54" fmla="*/ 3149 h 874716"/>
                <a:gd name="connsiteX55" fmla="*/ 2799492 w 6857455"/>
                <a:gd name="connsiteY55" fmla="*/ 1245 h 874716"/>
                <a:gd name="connsiteX56" fmla="*/ 2693570 w 6857455"/>
                <a:gd name="connsiteY56" fmla="*/ 35154 h 874716"/>
                <a:gd name="connsiteX57" fmla="*/ 2639847 w 6857455"/>
                <a:gd name="connsiteY57" fmla="*/ 73448 h 874716"/>
                <a:gd name="connsiteX58" fmla="*/ 2621178 w 6857455"/>
                <a:gd name="connsiteY58" fmla="*/ 88688 h 874716"/>
                <a:gd name="connsiteX59" fmla="*/ 2489348 w 6857455"/>
                <a:gd name="connsiteY59" fmla="*/ 72304 h 874716"/>
                <a:gd name="connsiteX60" fmla="*/ 2452580 w 6857455"/>
                <a:gd name="connsiteY60" fmla="*/ 68683 h 874716"/>
                <a:gd name="connsiteX61" fmla="*/ 2326464 w 6857455"/>
                <a:gd name="connsiteY61" fmla="*/ 50395 h 874716"/>
                <a:gd name="connsiteX62" fmla="*/ 2300365 w 6857455"/>
                <a:gd name="connsiteY62" fmla="*/ 54777 h 874716"/>
                <a:gd name="connsiteX63" fmla="*/ 2130434 w 6857455"/>
                <a:gd name="connsiteY63" fmla="*/ 58397 h 874716"/>
                <a:gd name="connsiteX64" fmla="*/ 2118621 w 6857455"/>
                <a:gd name="connsiteY64" fmla="*/ 47919 h 874716"/>
                <a:gd name="connsiteX65" fmla="*/ 2057659 w 6857455"/>
                <a:gd name="connsiteY65" fmla="*/ 16866 h 874716"/>
                <a:gd name="connsiteX66" fmla="*/ 1976314 w 6857455"/>
                <a:gd name="connsiteY66" fmla="*/ 8865 h 874716"/>
                <a:gd name="connsiteX67" fmla="*/ 1961454 w 6857455"/>
                <a:gd name="connsiteY67" fmla="*/ 11724 h 874716"/>
                <a:gd name="connsiteX68" fmla="*/ 1906588 w 6857455"/>
                <a:gd name="connsiteY68" fmla="*/ 30964 h 874716"/>
                <a:gd name="connsiteX69" fmla="*/ 1783330 w 6857455"/>
                <a:gd name="connsiteY69" fmla="*/ 48871 h 874716"/>
                <a:gd name="connsiteX70" fmla="*/ 1759327 w 6857455"/>
                <a:gd name="connsiteY70" fmla="*/ 55349 h 874716"/>
                <a:gd name="connsiteX71" fmla="*/ 1716082 w 6857455"/>
                <a:gd name="connsiteY71" fmla="*/ 65445 h 874716"/>
                <a:gd name="connsiteX72" fmla="*/ 1598920 w 6857455"/>
                <a:gd name="connsiteY72" fmla="*/ 72114 h 874716"/>
                <a:gd name="connsiteX73" fmla="*/ 1542150 w 6857455"/>
                <a:gd name="connsiteY73" fmla="*/ 62207 h 874716"/>
                <a:gd name="connsiteX74" fmla="*/ 1516813 w 6857455"/>
                <a:gd name="connsiteY74" fmla="*/ 62779 h 874716"/>
                <a:gd name="connsiteX75" fmla="*/ 1432228 w 6857455"/>
                <a:gd name="connsiteY75" fmla="*/ 88116 h 874716"/>
                <a:gd name="connsiteX76" fmla="*/ 1224765 w 6857455"/>
                <a:gd name="connsiteY76" fmla="*/ 71924 h 874716"/>
                <a:gd name="connsiteX77" fmla="*/ 1159231 w 6857455"/>
                <a:gd name="connsiteY77" fmla="*/ 58207 h 874716"/>
                <a:gd name="connsiteX78" fmla="*/ 1124370 w 6857455"/>
                <a:gd name="connsiteY78" fmla="*/ 56301 h 874716"/>
                <a:gd name="connsiteX79" fmla="*/ 1075600 w 6857455"/>
                <a:gd name="connsiteY79" fmla="*/ 75542 h 874716"/>
                <a:gd name="connsiteX80" fmla="*/ 986633 w 6857455"/>
                <a:gd name="connsiteY80" fmla="*/ 79162 h 874716"/>
                <a:gd name="connsiteX81" fmla="*/ 861089 w 6857455"/>
                <a:gd name="connsiteY81" fmla="*/ 76304 h 874716"/>
                <a:gd name="connsiteX82" fmla="*/ 759168 w 6857455"/>
                <a:gd name="connsiteY82" fmla="*/ 104689 h 874716"/>
                <a:gd name="connsiteX83" fmla="*/ 723735 w 6857455"/>
                <a:gd name="connsiteY83" fmla="*/ 140696 h 874716"/>
                <a:gd name="connsiteX84" fmla="*/ 647532 w 6857455"/>
                <a:gd name="connsiteY84" fmla="*/ 147934 h 874716"/>
                <a:gd name="connsiteX85" fmla="*/ 552659 w 6857455"/>
                <a:gd name="connsiteY85" fmla="*/ 95926 h 874716"/>
                <a:gd name="connsiteX86" fmla="*/ 541800 w 6857455"/>
                <a:gd name="connsiteY86" fmla="*/ 97640 h 874716"/>
                <a:gd name="connsiteX87" fmla="*/ 375107 w 6857455"/>
                <a:gd name="connsiteY87" fmla="*/ 123169 h 874716"/>
                <a:gd name="connsiteX88" fmla="*/ 273567 w 6857455"/>
                <a:gd name="connsiteY88" fmla="*/ 145458 h 874716"/>
                <a:gd name="connsiteX89" fmla="*/ 264043 w 6857455"/>
                <a:gd name="connsiteY89" fmla="*/ 154792 h 874716"/>
                <a:gd name="connsiteX90" fmla="*/ 169360 w 6857455"/>
                <a:gd name="connsiteY90" fmla="*/ 177273 h 874716"/>
                <a:gd name="connsiteX91" fmla="*/ 89347 w 6857455"/>
                <a:gd name="connsiteY91" fmla="*/ 157460 h 874716"/>
                <a:gd name="connsiteX92" fmla="*/ 34291 w 6857455"/>
                <a:gd name="connsiteY92" fmla="*/ 145268 h 874716"/>
                <a:gd name="connsiteX93" fmla="*/ 0 w 6857455"/>
                <a:gd name="connsiteY93" fmla="*/ 142056 h 874716"/>
                <a:gd name="connsiteX94" fmla="*/ 0 w 6857455"/>
                <a:gd name="connsiteY94" fmla="*/ 849556 h 874716"/>
                <a:gd name="connsiteX95" fmla="*/ 60652 w 6857455"/>
                <a:gd name="connsiteY95" fmla="*/ 844783 h 874716"/>
                <a:gd name="connsiteX96" fmla="*/ 119068 w 6857455"/>
                <a:gd name="connsiteY96" fmla="*/ 827281 h 874716"/>
                <a:gd name="connsiteX97" fmla="*/ 171840 w 6857455"/>
                <a:gd name="connsiteY97" fmla="*/ 804420 h 874716"/>
                <a:gd name="connsiteX98" fmla="*/ 274329 w 6857455"/>
                <a:gd name="connsiteY98" fmla="*/ 794324 h 874716"/>
                <a:gd name="connsiteX99" fmla="*/ 306715 w 6857455"/>
                <a:gd name="connsiteY99" fmla="*/ 788798 h 874716"/>
                <a:gd name="connsiteX100" fmla="*/ 393967 w 6857455"/>
                <a:gd name="connsiteY100" fmla="*/ 765937 h 874716"/>
                <a:gd name="connsiteX101" fmla="*/ 493793 w 6857455"/>
                <a:gd name="connsiteY101" fmla="*/ 725549 h 874716"/>
                <a:gd name="connsiteX102" fmla="*/ 546373 w 6857455"/>
                <a:gd name="connsiteY102" fmla="*/ 740600 h 874716"/>
                <a:gd name="connsiteX103" fmla="*/ 730211 w 6857455"/>
                <a:gd name="connsiteY103" fmla="*/ 698116 h 874716"/>
                <a:gd name="connsiteX104" fmla="*/ 784889 w 6857455"/>
                <a:gd name="connsiteY104" fmla="*/ 676018 h 874716"/>
                <a:gd name="connsiteX105" fmla="*/ 800509 w 6857455"/>
                <a:gd name="connsiteY105" fmla="*/ 661349 h 874716"/>
                <a:gd name="connsiteX106" fmla="*/ 857661 w 6857455"/>
                <a:gd name="connsiteY106" fmla="*/ 626868 h 874716"/>
                <a:gd name="connsiteX107" fmla="*/ 949102 w 6857455"/>
                <a:gd name="connsiteY107" fmla="*/ 614676 h 874716"/>
                <a:gd name="connsiteX108" fmla="*/ 960342 w 6857455"/>
                <a:gd name="connsiteY108" fmla="*/ 607435 h 874716"/>
                <a:gd name="connsiteX109" fmla="*/ 977109 w 6857455"/>
                <a:gd name="connsiteY109" fmla="*/ 595815 h 874716"/>
                <a:gd name="connsiteX110" fmla="*/ 1071218 w 6857455"/>
                <a:gd name="connsiteY110" fmla="*/ 575240 h 874716"/>
                <a:gd name="connsiteX111" fmla="*/ 1091983 w 6857455"/>
                <a:gd name="connsiteY111" fmla="*/ 568764 h 874716"/>
                <a:gd name="connsiteX112" fmla="*/ 1109321 w 6857455"/>
                <a:gd name="connsiteY112" fmla="*/ 557904 h 874716"/>
                <a:gd name="connsiteX113" fmla="*/ 1162279 w 6857455"/>
                <a:gd name="connsiteY113" fmla="*/ 532949 h 874716"/>
                <a:gd name="connsiteX114" fmla="*/ 1206097 w 6857455"/>
                <a:gd name="connsiteY114" fmla="*/ 532187 h 874716"/>
                <a:gd name="connsiteX115" fmla="*/ 1266867 w 6857455"/>
                <a:gd name="connsiteY115" fmla="*/ 518088 h 874716"/>
                <a:gd name="connsiteX116" fmla="*/ 1380219 w 6857455"/>
                <a:gd name="connsiteY116" fmla="*/ 504182 h 874716"/>
                <a:gd name="connsiteX117" fmla="*/ 1403461 w 6857455"/>
                <a:gd name="connsiteY117" fmla="*/ 496180 h 874716"/>
                <a:gd name="connsiteX118" fmla="*/ 1544054 w 6857455"/>
                <a:gd name="connsiteY118" fmla="*/ 458268 h 874716"/>
                <a:gd name="connsiteX119" fmla="*/ 1656644 w 6857455"/>
                <a:gd name="connsiteY119" fmla="*/ 459032 h 874716"/>
                <a:gd name="connsiteX120" fmla="*/ 1665406 w 6857455"/>
                <a:gd name="connsiteY120" fmla="*/ 460747 h 874716"/>
                <a:gd name="connsiteX121" fmla="*/ 1708461 w 6857455"/>
                <a:gd name="connsiteY121" fmla="*/ 473318 h 874716"/>
                <a:gd name="connsiteX122" fmla="*/ 1775140 w 6857455"/>
                <a:gd name="connsiteY122" fmla="*/ 469891 h 874716"/>
                <a:gd name="connsiteX123" fmla="*/ 1821051 w 6857455"/>
                <a:gd name="connsiteY123" fmla="*/ 452554 h 874716"/>
                <a:gd name="connsiteX124" fmla="*/ 1878203 w 6857455"/>
                <a:gd name="connsiteY124" fmla="*/ 451792 h 874716"/>
                <a:gd name="connsiteX125" fmla="*/ 1943547 w 6857455"/>
                <a:gd name="connsiteY125" fmla="*/ 462651 h 874716"/>
                <a:gd name="connsiteX126" fmla="*/ 1972884 w 6857455"/>
                <a:gd name="connsiteY126" fmla="*/ 464937 h 874716"/>
                <a:gd name="connsiteX127" fmla="*/ 2053469 w 6857455"/>
                <a:gd name="connsiteY127" fmla="*/ 487417 h 874716"/>
                <a:gd name="connsiteX128" fmla="*/ 2101477 w 6857455"/>
                <a:gd name="connsiteY128" fmla="*/ 481893 h 874716"/>
                <a:gd name="connsiteX129" fmla="*/ 2148722 w 6857455"/>
                <a:gd name="connsiteY129" fmla="*/ 467033 h 874716"/>
                <a:gd name="connsiteX130" fmla="*/ 2179011 w 6857455"/>
                <a:gd name="connsiteY130" fmla="*/ 452744 h 874716"/>
                <a:gd name="connsiteX131" fmla="*/ 2240165 w 6857455"/>
                <a:gd name="connsiteY131" fmla="*/ 442648 h 874716"/>
                <a:gd name="connsiteX132" fmla="*/ 2251404 w 6857455"/>
                <a:gd name="connsiteY132" fmla="*/ 444172 h 874716"/>
                <a:gd name="connsiteX133" fmla="*/ 2433912 w 6857455"/>
                <a:gd name="connsiteY133" fmla="*/ 456746 h 874716"/>
                <a:gd name="connsiteX134" fmla="*/ 2506302 w 6857455"/>
                <a:gd name="connsiteY134" fmla="*/ 476939 h 874716"/>
                <a:gd name="connsiteX135" fmla="*/ 2521735 w 6857455"/>
                <a:gd name="connsiteY135" fmla="*/ 479415 h 874716"/>
                <a:gd name="connsiteX136" fmla="*/ 2675854 w 6857455"/>
                <a:gd name="connsiteY136" fmla="*/ 502086 h 874716"/>
                <a:gd name="connsiteX137" fmla="*/ 2692998 w 6857455"/>
                <a:gd name="connsiteY137" fmla="*/ 503038 h 874716"/>
                <a:gd name="connsiteX138" fmla="*/ 2740816 w 6857455"/>
                <a:gd name="connsiteY138" fmla="*/ 499037 h 874716"/>
                <a:gd name="connsiteX139" fmla="*/ 2853596 w 6857455"/>
                <a:gd name="connsiteY139" fmla="*/ 540187 h 874716"/>
                <a:gd name="connsiteX140" fmla="*/ 2966565 w 6857455"/>
                <a:gd name="connsiteY140" fmla="*/ 554286 h 874716"/>
                <a:gd name="connsiteX141" fmla="*/ 3028671 w 6857455"/>
                <a:gd name="connsiteY141" fmla="*/ 554094 h 874716"/>
                <a:gd name="connsiteX142" fmla="*/ 3073059 w 6857455"/>
                <a:gd name="connsiteY142" fmla="*/ 564192 h 874716"/>
                <a:gd name="connsiteX143" fmla="*/ 3182219 w 6857455"/>
                <a:gd name="connsiteY143" fmla="*/ 594862 h 874716"/>
                <a:gd name="connsiteX144" fmla="*/ 3233656 w 6857455"/>
                <a:gd name="connsiteY144" fmla="*/ 599625 h 874716"/>
                <a:gd name="connsiteX145" fmla="*/ 3288332 w 6857455"/>
                <a:gd name="connsiteY145" fmla="*/ 609914 h 874716"/>
                <a:gd name="connsiteX146" fmla="*/ 3423591 w 6857455"/>
                <a:gd name="connsiteY146" fmla="*/ 656015 h 874716"/>
                <a:gd name="connsiteX147" fmla="*/ 3534084 w 6857455"/>
                <a:gd name="connsiteY147" fmla="*/ 653349 h 874716"/>
                <a:gd name="connsiteX148" fmla="*/ 3604571 w 6857455"/>
                <a:gd name="connsiteY148" fmla="*/ 653918 h 874716"/>
                <a:gd name="connsiteX149" fmla="*/ 3688586 w 6857455"/>
                <a:gd name="connsiteY149" fmla="*/ 669160 h 874716"/>
                <a:gd name="connsiteX150" fmla="*/ 3757358 w 6857455"/>
                <a:gd name="connsiteY150" fmla="*/ 691450 h 874716"/>
                <a:gd name="connsiteX151" fmla="*/ 3852421 w 6857455"/>
                <a:gd name="connsiteY151" fmla="*/ 709167 h 874716"/>
                <a:gd name="connsiteX152" fmla="*/ 3947104 w 6857455"/>
                <a:gd name="connsiteY152" fmla="*/ 743267 h 874716"/>
                <a:gd name="connsiteX153" fmla="*/ 4013208 w 6857455"/>
                <a:gd name="connsiteY153" fmla="*/ 769367 h 874716"/>
                <a:gd name="connsiteX154" fmla="*/ 4105222 w 6857455"/>
                <a:gd name="connsiteY154" fmla="*/ 792418 h 874716"/>
                <a:gd name="connsiteX155" fmla="*/ 4246006 w 6857455"/>
                <a:gd name="connsiteY155" fmla="*/ 808610 h 874716"/>
                <a:gd name="connsiteX156" fmla="*/ 4310779 w 6857455"/>
                <a:gd name="connsiteY156" fmla="*/ 810326 h 874716"/>
                <a:gd name="connsiteX157" fmla="*/ 4413272 w 6857455"/>
                <a:gd name="connsiteY157" fmla="*/ 848235 h 874716"/>
                <a:gd name="connsiteX158" fmla="*/ 4457087 w 6857455"/>
                <a:gd name="connsiteY158" fmla="*/ 866524 h 874716"/>
                <a:gd name="connsiteX159" fmla="*/ 4496523 w 6857455"/>
                <a:gd name="connsiteY159" fmla="*/ 851284 h 874716"/>
                <a:gd name="connsiteX160" fmla="*/ 4522050 w 6857455"/>
                <a:gd name="connsiteY160" fmla="*/ 833757 h 874716"/>
                <a:gd name="connsiteX161" fmla="*/ 4602824 w 6857455"/>
                <a:gd name="connsiteY161" fmla="*/ 848618 h 874716"/>
                <a:gd name="connsiteX162" fmla="*/ 4688553 w 6857455"/>
                <a:gd name="connsiteY162" fmla="*/ 864238 h 874716"/>
                <a:gd name="connsiteX163" fmla="*/ 4749895 w 6857455"/>
                <a:gd name="connsiteY163" fmla="*/ 874716 h 874716"/>
                <a:gd name="connsiteX164" fmla="*/ 4826480 w 6857455"/>
                <a:gd name="connsiteY164" fmla="*/ 866334 h 874716"/>
                <a:gd name="connsiteX165" fmla="*/ 4886870 w 6857455"/>
                <a:gd name="connsiteY165" fmla="*/ 862906 h 874716"/>
                <a:gd name="connsiteX166" fmla="*/ 4935639 w 6857455"/>
                <a:gd name="connsiteY166" fmla="*/ 853190 h 874716"/>
                <a:gd name="connsiteX167" fmla="*/ 4952784 w 6857455"/>
                <a:gd name="connsiteY167" fmla="*/ 847473 h 874716"/>
                <a:gd name="connsiteX168" fmla="*/ 5088617 w 6857455"/>
                <a:gd name="connsiteY168" fmla="*/ 802896 h 874716"/>
                <a:gd name="connsiteX169" fmla="*/ 5233781 w 6857455"/>
                <a:gd name="connsiteY169" fmla="*/ 767271 h 874716"/>
                <a:gd name="connsiteX170" fmla="*/ 5327893 w 6857455"/>
                <a:gd name="connsiteY170" fmla="*/ 789752 h 874716"/>
                <a:gd name="connsiteX171" fmla="*/ 5362946 w 6857455"/>
                <a:gd name="connsiteY171" fmla="*/ 789370 h 874716"/>
                <a:gd name="connsiteX172" fmla="*/ 5524115 w 6857455"/>
                <a:gd name="connsiteY172" fmla="*/ 794514 h 874716"/>
                <a:gd name="connsiteX173" fmla="*/ 5552500 w 6857455"/>
                <a:gd name="connsiteY173" fmla="*/ 800038 h 874716"/>
                <a:gd name="connsiteX174" fmla="*/ 5705857 w 6857455"/>
                <a:gd name="connsiteY174" fmla="*/ 777367 h 874716"/>
                <a:gd name="connsiteX175" fmla="*/ 5761485 w 6857455"/>
                <a:gd name="connsiteY175" fmla="*/ 773557 h 874716"/>
                <a:gd name="connsiteX176" fmla="*/ 5812731 w 6857455"/>
                <a:gd name="connsiteY176" fmla="*/ 767271 h 874716"/>
                <a:gd name="connsiteX177" fmla="*/ 5884361 w 6857455"/>
                <a:gd name="connsiteY177" fmla="*/ 765747 h 874716"/>
                <a:gd name="connsiteX178" fmla="*/ 5958660 w 6857455"/>
                <a:gd name="connsiteY178" fmla="*/ 768605 h 874716"/>
                <a:gd name="connsiteX179" fmla="*/ 6041528 w 6857455"/>
                <a:gd name="connsiteY179" fmla="*/ 768033 h 874716"/>
                <a:gd name="connsiteX180" fmla="*/ 6074297 w 6857455"/>
                <a:gd name="connsiteY180" fmla="*/ 763081 h 874716"/>
                <a:gd name="connsiteX181" fmla="*/ 6162880 w 6857455"/>
                <a:gd name="connsiteY181" fmla="*/ 766509 h 874716"/>
                <a:gd name="connsiteX182" fmla="*/ 6209364 w 6857455"/>
                <a:gd name="connsiteY182" fmla="*/ 760795 h 874716"/>
                <a:gd name="connsiteX183" fmla="*/ 6285948 w 6857455"/>
                <a:gd name="connsiteY183" fmla="*/ 759651 h 874716"/>
                <a:gd name="connsiteX184" fmla="*/ 6310905 w 6857455"/>
                <a:gd name="connsiteY184" fmla="*/ 758316 h 874716"/>
                <a:gd name="connsiteX185" fmla="*/ 6333194 w 6857455"/>
                <a:gd name="connsiteY185" fmla="*/ 757554 h 874716"/>
                <a:gd name="connsiteX186" fmla="*/ 6409586 w 6857455"/>
                <a:gd name="connsiteY186" fmla="*/ 773177 h 874716"/>
                <a:gd name="connsiteX187" fmla="*/ 6477407 w 6857455"/>
                <a:gd name="connsiteY187" fmla="*/ 774129 h 874716"/>
                <a:gd name="connsiteX188" fmla="*/ 6596283 w 6857455"/>
                <a:gd name="connsiteY188" fmla="*/ 786703 h 874716"/>
                <a:gd name="connsiteX189" fmla="*/ 6622573 w 6857455"/>
                <a:gd name="connsiteY189" fmla="*/ 782321 h 874716"/>
                <a:gd name="connsiteX190" fmla="*/ 6704872 w 6857455"/>
                <a:gd name="connsiteY190" fmla="*/ 780607 h 874716"/>
                <a:gd name="connsiteX191" fmla="*/ 6751738 w 6857455"/>
                <a:gd name="connsiteY191" fmla="*/ 779273 h 874716"/>
                <a:gd name="connsiteX192" fmla="*/ 6809650 w 6857455"/>
                <a:gd name="connsiteY192" fmla="*/ 788417 h 874716"/>
                <a:gd name="connsiteX193" fmla="*/ 6832976 w 6857455"/>
                <a:gd name="connsiteY193" fmla="*/ 800428 h 8747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</a:cxnLst>
              <a:rect l="l" t="t" r="r" b="b"/>
              <a:pathLst>
                <a:path w="6857455" h="874716">
                  <a:moveTo>
                    <a:pt x="6857455" y="804643"/>
                  </a:moveTo>
                  <a:lnTo>
                    <a:pt x="6857455" y="562246"/>
                  </a:lnTo>
                  <a:lnTo>
                    <a:pt x="6829178" y="551284"/>
                  </a:lnTo>
                  <a:cubicBezTo>
                    <a:pt x="6805745" y="539044"/>
                    <a:pt x="6784885" y="521708"/>
                    <a:pt x="6766024" y="500372"/>
                  </a:cubicBezTo>
                  <a:cubicBezTo>
                    <a:pt x="6755166" y="488179"/>
                    <a:pt x="6746784" y="486845"/>
                    <a:pt x="6734971" y="500944"/>
                  </a:cubicBezTo>
                  <a:cubicBezTo>
                    <a:pt x="6721257" y="517326"/>
                    <a:pt x="6701634" y="510850"/>
                    <a:pt x="6683915" y="507040"/>
                  </a:cubicBezTo>
                  <a:cubicBezTo>
                    <a:pt x="6665629" y="503230"/>
                    <a:pt x="6647148" y="499228"/>
                    <a:pt x="6628860" y="495418"/>
                  </a:cubicBezTo>
                  <a:cubicBezTo>
                    <a:pt x="6615335" y="492752"/>
                    <a:pt x="6601999" y="490466"/>
                    <a:pt x="6588662" y="487227"/>
                  </a:cubicBezTo>
                  <a:cubicBezTo>
                    <a:pt x="6547133" y="477129"/>
                    <a:pt x="6509794" y="480177"/>
                    <a:pt x="6476074" y="511230"/>
                  </a:cubicBezTo>
                  <a:cubicBezTo>
                    <a:pt x="6450356" y="535043"/>
                    <a:pt x="6417399" y="542093"/>
                    <a:pt x="6382345" y="534853"/>
                  </a:cubicBezTo>
                  <a:cubicBezTo>
                    <a:pt x="6377963" y="533901"/>
                    <a:pt x="6372439" y="530091"/>
                    <a:pt x="6369391" y="531615"/>
                  </a:cubicBezTo>
                  <a:cubicBezTo>
                    <a:pt x="6323479" y="553904"/>
                    <a:pt x="6287092" y="514658"/>
                    <a:pt x="6244799" y="512182"/>
                  </a:cubicBezTo>
                  <a:cubicBezTo>
                    <a:pt x="6226130" y="511040"/>
                    <a:pt x="6207079" y="496942"/>
                    <a:pt x="6190315" y="485703"/>
                  </a:cubicBezTo>
                  <a:cubicBezTo>
                    <a:pt x="6167262" y="470271"/>
                    <a:pt x="6146687" y="455412"/>
                    <a:pt x="6115446" y="462270"/>
                  </a:cubicBezTo>
                  <a:cubicBezTo>
                    <a:pt x="6084203" y="469319"/>
                    <a:pt x="6055627" y="456364"/>
                    <a:pt x="6032194" y="434266"/>
                  </a:cubicBezTo>
                  <a:cubicBezTo>
                    <a:pt x="6014287" y="417501"/>
                    <a:pt x="5994665" y="415977"/>
                    <a:pt x="5971042" y="420738"/>
                  </a:cubicBezTo>
                  <a:cubicBezTo>
                    <a:pt x="5941513" y="426645"/>
                    <a:pt x="5910842" y="427027"/>
                    <a:pt x="5880933" y="430646"/>
                  </a:cubicBezTo>
                  <a:cubicBezTo>
                    <a:pt x="5874454" y="431408"/>
                    <a:pt x="5866265" y="434076"/>
                    <a:pt x="5862452" y="438648"/>
                  </a:cubicBezTo>
                  <a:cubicBezTo>
                    <a:pt x="5815779" y="495418"/>
                    <a:pt x="5750055" y="495990"/>
                    <a:pt x="5685283" y="498658"/>
                  </a:cubicBezTo>
                  <a:cubicBezTo>
                    <a:pt x="5646039" y="500372"/>
                    <a:pt x="5606604" y="500372"/>
                    <a:pt x="5567169" y="499420"/>
                  </a:cubicBezTo>
                  <a:cubicBezTo>
                    <a:pt x="5553832" y="499228"/>
                    <a:pt x="5539736" y="496180"/>
                    <a:pt x="5527923" y="490466"/>
                  </a:cubicBezTo>
                  <a:cubicBezTo>
                    <a:pt x="5503348" y="478463"/>
                    <a:pt x="5480680" y="462843"/>
                    <a:pt x="5456292" y="450650"/>
                  </a:cubicBezTo>
                  <a:cubicBezTo>
                    <a:pt x="5447151" y="445886"/>
                    <a:pt x="5435338" y="445696"/>
                    <a:pt x="5424670" y="444934"/>
                  </a:cubicBezTo>
                  <a:cubicBezTo>
                    <a:pt x="5405809" y="443410"/>
                    <a:pt x="5384854" y="447982"/>
                    <a:pt x="5368662" y="441124"/>
                  </a:cubicBezTo>
                  <a:cubicBezTo>
                    <a:pt x="5326559" y="423407"/>
                    <a:pt x="5287123" y="427407"/>
                    <a:pt x="5247118" y="444934"/>
                  </a:cubicBezTo>
                  <a:cubicBezTo>
                    <a:pt x="5191108" y="469509"/>
                    <a:pt x="5138148" y="467605"/>
                    <a:pt x="5088617" y="428742"/>
                  </a:cubicBezTo>
                  <a:cubicBezTo>
                    <a:pt x="5066328" y="411215"/>
                    <a:pt x="5044609" y="419596"/>
                    <a:pt x="5025750" y="433694"/>
                  </a:cubicBezTo>
                  <a:cubicBezTo>
                    <a:pt x="5004032" y="450078"/>
                    <a:pt x="4982885" y="454268"/>
                    <a:pt x="4957930" y="442268"/>
                  </a:cubicBezTo>
                  <a:cubicBezTo>
                    <a:pt x="4952404" y="439600"/>
                    <a:pt x="4944594" y="440933"/>
                    <a:pt x="4938116" y="441886"/>
                  </a:cubicBezTo>
                  <a:cubicBezTo>
                    <a:pt x="4901158" y="446648"/>
                    <a:pt x="4864009" y="454650"/>
                    <a:pt x="4833910" y="421693"/>
                  </a:cubicBezTo>
                  <a:cubicBezTo>
                    <a:pt x="4828004" y="415214"/>
                    <a:pt x="4818097" y="412549"/>
                    <a:pt x="4810095" y="408167"/>
                  </a:cubicBezTo>
                  <a:cubicBezTo>
                    <a:pt x="4776566" y="390258"/>
                    <a:pt x="4777900" y="391974"/>
                    <a:pt x="4747991" y="413691"/>
                  </a:cubicBezTo>
                  <a:cubicBezTo>
                    <a:pt x="4732369" y="425121"/>
                    <a:pt x="4710842" y="436742"/>
                    <a:pt x="4692745" y="435790"/>
                  </a:cubicBezTo>
                  <a:cubicBezTo>
                    <a:pt x="4583584" y="430075"/>
                    <a:pt x="4479758" y="457508"/>
                    <a:pt x="4375933" y="483417"/>
                  </a:cubicBezTo>
                  <a:cubicBezTo>
                    <a:pt x="4311923" y="499420"/>
                    <a:pt x="4249436" y="500372"/>
                    <a:pt x="4185426" y="484179"/>
                  </a:cubicBezTo>
                  <a:cubicBezTo>
                    <a:pt x="4139133" y="472367"/>
                    <a:pt x="4095315" y="491800"/>
                    <a:pt x="4052072" y="505134"/>
                  </a:cubicBezTo>
                  <a:cubicBezTo>
                    <a:pt x="4043117" y="507799"/>
                    <a:pt x="4034735" y="518278"/>
                    <a:pt x="4029973" y="527233"/>
                  </a:cubicBezTo>
                  <a:cubicBezTo>
                    <a:pt x="4012826" y="558858"/>
                    <a:pt x="3984441" y="563810"/>
                    <a:pt x="3948626" y="550666"/>
                  </a:cubicBezTo>
                  <a:cubicBezTo>
                    <a:pt x="3920241" y="540377"/>
                    <a:pt x="3894332" y="526661"/>
                    <a:pt x="3871280" y="502275"/>
                  </a:cubicBezTo>
                  <a:cubicBezTo>
                    <a:pt x="3844229" y="473701"/>
                    <a:pt x="3816224" y="441124"/>
                    <a:pt x="3774312" y="429122"/>
                  </a:cubicBezTo>
                  <a:cubicBezTo>
                    <a:pt x="3756214" y="423979"/>
                    <a:pt x="3740593" y="423217"/>
                    <a:pt x="3721543" y="428552"/>
                  </a:cubicBezTo>
                  <a:cubicBezTo>
                    <a:pt x="3684583" y="438837"/>
                    <a:pt x="3647436" y="446078"/>
                    <a:pt x="3612763" y="414263"/>
                  </a:cubicBezTo>
                  <a:cubicBezTo>
                    <a:pt x="3593712" y="396736"/>
                    <a:pt x="3567994" y="385496"/>
                    <a:pt x="3537323" y="389878"/>
                  </a:cubicBezTo>
                  <a:cubicBezTo>
                    <a:pt x="3499031" y="395402"/>
                    <a:pt x="3464168" y="381496"/>
                    <a:pt x="3431593" y="360921"/>
                  </a:cubicBezTo>
                  <a:cubicBezTo>
                    <a:pt x="3419971" y="353491"/>
                    <a:pt x="3405682" y="349301"/>
                    <a:pt x="3392158" y="345681"/>
                  </a:cubicBezTo>
                  <a:cubicBezTo>
                    <a:pt x="3360915" y="337298"/>
                    <a:pt x="3329480" y="329868"/>
                    <a:pt x="3297856" y="323010"/>
                  </a:cubicBezTo>
                  <a:cubicBezTo>
                    <a:pt x="3271948" y="317296"/>
                    <a:pt x="3245849" y="313104"/>
                    <a:pt x="3219748" y="308151"/>
                  </a:cubicBezTo>
                  <a:cubicBezTo>
                    <a:pt x="3191173" y="302817"/>
                    <a:pt x="3168502" y="290433"/>
                    <a:pt x="3156692" y="261668"/>
                  </a:cubicBezTo>
                  <a:cubicBezTo>
                    <a:pt x="3152882" y="252524"/>
                    <a:pt x="3143737" y="245283"/>
                    <a:pt x="3136497" y="237663"/>
                  </a:cubicBezTo>
                  <a:cubicBezTo>
                    <a:pt x="3131355" y="232139"/>
                    <a:pt x="3124495" y="227947"/>
                    <a:pt x="3119733" y="222233"/>
                  </a:cubicBezTo>
                  <a:cubicBezTo>
                    <a:pt x="3094776" y="192132"/>
                    <a:pt x="3070201" y="161843"/>
                    <a:pt x="3045436" y="131742"/>
                  </a:cubicBezTo>
                  <a:cubicBezTo>
                    <a:pt x="3042958" y="128884"/>
                    <a:pt x="3040292" y="125455"/>
                    <a:pt x="3037054" y="124121"/>
                  </a:cubicBezTo>
                  <a:cubicBezTo>
                    <a:pt x="3003525" y="110215"/>
                    <a:pt x="2969614" y="97070"/>
                    <a:pt x="2936466" y="82400"/>
                  </a:cubicBezTo>
                  <a:cubicBezTo>
                    <a:pt x="2923702" y="76686"/>
                    <a:pt x="2910558" y="69637"/>
                    <a:pt x="2901031" y="59731"/>
                  </a:cubicBezTo>
                  <a:cubicBezTo>
                    <a:pt x="2879314" y="37250"/>
                    <a:pt x="2859502" y="12866"/>
                    <a:pt x="2828259" y="3149"/>
                  </a:cubicBezTo>
                  <a:cubicBezTo>
                    <a:pt x="2819114" y="293"/>
                    <a:pt x="2808256" y="-1231"/>
                    <a:pt x="2799492" y="1245"/>
                  </a:cubicBezTo>
                  <a:cubicBezTo>
                    <a:pt x="2763867" y="11532"/>
                    <a:pt x="2729005" y="24296"/>
                    <a:pt x="2693570" y="35154"/>
                  </a:cubicBezTo>
                  <a:cubicBezTo>
                    <a:pt x="2671092" y="41823"/>
                    <a:pt x="2650707" y="49825"/>
                    <a:pt x="2639847" y="73448"/>
                  </a:cubicBezTo>
                  <a:cubicBezTo>
                    <a:pt x="2636801" y="80114"/>
                    <a:pt x="2628226" y="87354"/>
                    <a:pt x="2621178" y="88688"/>
                  </a:cubicBezTo>
                  <a:cubicBezTo>
                    <a:pt x="2575839" y="97260"/>
                    <a:pt x="2531069" y="101451"/>
                    <a:pt x="2489348" y="72304"/>
                  </a:cubicBezTo>
                  <a:cubicBezTo>
                    <a:pt x="2480585" y="66017"/>
                    <a:pt x="2464201" y="66017"/>
                    <a:pt x="2452580" y="68683"/>
                  </a:cubicBezTo>
                  <a:cubicBezTo>
                    <a:pt x="2407811" y="78590"/>
                    <a:pt x="2365328" y="82020"/>
                    <a:pt x="2326464" y="50395"/>
                  </a:cubicBezTo>
                  <a:cubicBezTo>
                    <a:pt x="2321892" y="46585"/>
                    <a:pt x="2307224" y="50015"/>
                    <a:pt x="2300365" y="54777"/>
                  </a:cubicBezTo>
                  <a:cubicBezTo>
                    <a:pt x="2234259" y="101261"/>
                    <a:pt x="2198064" y="102405"/>
                    <a:pt x="2130434" y="58397"/>
                  </a:cubicBezTo>
                  <a:cubicBezTo>
                    <a:pt x="2126052" y="55539"/>
                    <a:pt x="2120337" y="52301"/>
                    <a:pt x="2118621" y="47919"/>
                  </a:cubicBezTo>
                  <a:cubicBezTo>
                    <a:pt x="2107001" y="19914"/>
                    <a:pt x="2082236" y="19152"/>
                    <a:pt x="2057659" y="16866"/>
                  </a:cubicBezTo>
                  <a:cubicBezTo>
                    <a:pt x="2030608" y="14390"/>
                    <a:pt x="2003555" y="11152"/>
                    <a:pt x="1976314" y="8865"/>
                  </a:cubicBezTo>
                  <a:cubicBezTo>
                    <a:pt x="1971550" y="8483"/>
                    <a:pt x="1966216" y="10007"/>
                    <a:pt x="1961454" y="11724"/>
                  </a:cubicBezTo>
                  <a:cubicBezTo>
                    <a:pt x="1943165" y="18010"/>
                    <a:pt x="1925449" y="27154"/>
                    <a:pt x="1906588" y="30964"/>
                  </a:cubicBezTo>
                  <a:cubicBezTo>
                    <a:pt x="1865821" y="39156"/>
                    <a:pt x="1826385" y="55539"/>
                    <a:pt x="1783330" y="48871"/>
                  </a:cubicBezTo>
                  <a:cubicBezTo>
                    <a:pt x="1775902" y="47729"/>
                    <a:pt x="1767327" y="53253"/>
                    <a:pt x="1759327" y="55349"/>
                  </a:cubicBezTo>
                  <a:cubicBezTo>
                    <a:pt x="1744849" y="58969"/>
                    <a:pt x="1730750" y="64111"/>
                    <a:pt x="1716082" y="65445"/>
                  </a:cubicBezTo>
                  <a:cubicBezTo>
                    <a:pt x="1677218" y="68875"/>
                    <a:pt x="1637975" y="71924"/>
                    <a:pt x="1598920" y="72114"/>
                  </a:cubicBezTo>
                  <a:cubicBezTo>
                    <a:pt x="1580061" y="72304"/>
                    <a:pt x="1561201" y="65065"/>
                    <a:pt x="1542150" y="62207"/>
                  </a:cubicBezTo>
                  <a:cubicBezTo>
                    <a:pt x="1533578" y="60873"/>
                    <a:pt x="1519669" y="58587"/>
                    <a:pt x="1516813" y="62779"/>
                  </a:cubicBezTo>
                  <a:cubicBezTo>
                    <a:pt x="1494714" y="94592"/>
                    <a:pt x="1463661" y="88496"/>
                    <a:pt x="1432228" y="88116"/>
                  </a:cubicBezTo>
                  <a:cubicBezTo>
                    <a:pt x="1362884" y="87354"/>
                    <a:pt x="1295826" y="60493"/>
                    <a:pt x="1224765" y="71924"/>
                  </a:cubicBezTo>
                  <a:cubicBezTo>
                    <a:pt x="1204191" y="75162"/>
                    <a:pt x="1181330" y="62397"/>
                    <a:pt x="1159231" y="58207"/>
                  </a:cubicBezTo>
                  <a:cubicBezTo>
                    <a:pt x="1147801" y="56111"/>
                    <a:pt x="1135228" y="53633"/>
                    <a:pt x="1124370" y="56301"/>
                  </a:cubicBezTo>
                  <a:cubicBezTo>
                    <a:pt x="1107605" y="60493"/>
                    <a:pt x="1091411" y="68113"/>
                    <a:pt x="1075600" y="75542"/>
                  </a:cubicBezTo>
                  <a:cubicBezTo>
                    <a:pt x="1046261" y="89258"/>
                    <a:pt x="1016162" y="89258"/>
                    <a:pt x="986633" y="79162"/>
                  </a:cubicBezTo>
                  <a:cubicBezTo>
                    <a:pt x="944722" y="64873"/>
                    <a:pt x="903193" y="64873"/>
                    <a:pt x="861089" y="76304"/>
                  </a:cubicBezTo>
                  <a:cubicBezTo>
                    <a:pt x="826990" y="85638"/>
                    <a:pt x="791935" y="92116"/>
                    <a:pt x="759168" y="104689"/>
                  </a:cubicBezTo>
                  <a:cubicBezTo>
                    <a:pt x="744689" y="110215"/>
                    <a:pt x="732497" y="126597"/>
                    <a:pt x="723735" y="140696"/>
                  </a:cubicBezTo>
                  <a:cubicBezTo>
                    <a:pt x="706018" y="169271"/>
                    <a:pt x="674013" y="169081"/>
                    <a:pt x="647532" y="147934"/>
                  </a:cubicBezTo>
                  <a:cubicBezTo>
                    <a:pt x="619717" y="125645"/>
                    <a:pt x="584664" y="112501"/>
                    <a:pt x="552659" y="95926"/>
                  </a:cubicBezTo>
                  <a:cubicBezTo>
                    <a:pt x="549993" y="94592"/>
                    <a:pt x="545039" y="96116"/>
                    <a:pt x="541800" y="97640"/>
                  </a:cubicBezTo>
                  <a:cubicBezTo>
                    <a:pt x="488649" y="122407"/>
                    <a:pt x="433593" y="126979"/>
                    <a:pt x="375107" y="123169"/>
                  </a:cubicBezTo>
                  <a:cubicBezTo>
                    <a:pt x="341960" y="121073"/>
                    <a:pt x="307289" y="137076"/>
                    <a:pt x="273567" y="145458"/>
                  </a:cubicBezTo>
                  <a:cubicBezTo>
                    <a:pt x="269757" y="146410"/>
                    <a:pt x="266519" y="151174"/>
                    <a:pt x="264043" y="154792"/>
                  </a:cubicBezTo>
                  <a:cubicBezTo>
                    <a:pt x="240228" y="190800"/>
                    <a:pt x="208223" y="200706"/>
                    <a:pt x="169360" y="177273"/>
                  </a:cubicBezTo>
                  <a:cubicBezTo>
                    <a:pt x="143643" y="161651"/>
                    <a:pt x="118114" y="158032"/>
                    <a:pt x="89347" y="157460"/>
                  </a:cubicBezTo>
                  <a:cubicBezTo>
                    <a:pt x="71059" y="157078"/>
                    <a:pt x="52962" y="147934"/>
                    <a:pt x="34291" y="145268"/>
                  </a:cubicBezTo>
                  <a:lnTo>
                    <a:pt x="0" y="142056"/>
                  </a:lnTo>
                  <a:lnTo>
                    <a:pt x="0" y="849556"/>
                  </a:lnTo>
                  <a:lnTo>
                    <a:pt x="60652" y="844783"/>
                  </a:lnTo>
                  <a:cubicBezTo>
                    <a:pt x="80251" y="839473"/>
                    <a:pt x="99446" y="832043"/>
                    <a:pt x="119068" y="827281"/>
                  </a:cubicBezTo>
                  <a:cubicBezTo>
                    <a:pt x="137355" y="822899"/>
                    <a:pt x="154501" y="812802"/>
                    <a:pt x="171840" y="804420"/>
                  </a:cubicBezTo>
                  <a:cubicBezTo>
                    <a:pt x="204985" y="788417"/>
                    <a:pt x="240420" y="798514"/>
                    <a:pt x="274329" y="794324"/>
                  </a:cubicBezTo>
                  <a:cubicBezTo>
                    <a:pt x="285188" y="792990"/>
                    <a:pt x="296046" y="791466"/>
                    <a:pt x="306715" y="788798"/>
                  </a:cubicBezTo>
                  <a:cubicBezTo>
                    <a:pt x="335864" y="781749"/>
                    <a:pt x="365583" y="775653"/>
                    <a:pt x="393967" y="765937"/>
                  </a:cubicBezTo>
                  <a:cubicBezTo>
                    <a:pt x="426165" y="755078"/>
                    <a:pt x="457028" y="740600"/>
                    <a:pt x="493793" y="725549"/>
                  </a:cubicBezTo>
                  <a:cubicBezTo>
                    <a:pt x="506557" y="729360"/>
                    <a:pt x="526180" y="739648"/>
                    <a:pt x="546373" y="740600"/>
                  </a:cubicBezTo>
                  <a:cubicBezTo>
                    <a:pt x="611337" y="743838"/>
                    <a:pt x="672107" y="726121"/>
                    <a:pt x="730211" y="698116"/>
                  </a:cubicBezTo>
                  <a:cubicBezTo>
                    <a:pt x="747927" y="689734"/>
                    <a:pt x="766980" y="684210"/>
                    <a:pt x="784889" y="676018"/>
                  </a:cubicBezTo>
                  <a:cubicBezTo>
                    <a:pt x="791173" y="673161"/>
                    <a:pt x="799365" y="667065"/>
                    <a:pt x="800509" y="661349"/>
                  </a:cubicBezTo>
                  <a:cubicBezTo>
                    <a:pt x="807175" y="628201"/>
                    <a:pt x="831942" y="628772"/>
                    <a:pt x="857661" y="626868"/>
                  </a:cubicBezTo>
                  <a:cubicBezTo>
                    <a:pt x="888332" y="624582"/>
                    <a:pt x="918621" y="619248"/>
                    <a:pt x="949102" y="614676"/>
                  </a:cubicBezTo>
                  <a:cubicBezTo>
                    <a:pt x="953104" y="614104"/>
                    <a:pt x="956722" y="610104"/>
                    <a:pt x="960342" y="607435"/>
                  </a:cubicBezTo>
                  <a:cubicBezTo>
                    <a:pt x="965867" y="603435"/>
                    <a:pt x="971011" y="597339"/>
                    <a:pt x="977109" y="595815"/>
                  </a:cubicBezTo>
                  <a:cubicBezTo>
                    <a:pt x="1008350" y="588385"/>
                    <a:pt x="1039783" y="582099"/>
                    <a:pt x="1071218" y="575240"/>
                  </a:cubicBezTo>
                  <a:cubicBezTo>
                    <a:pt x="1078266" y="573716"/>
                    <a:pt x="1085505" y="571812"/>
                    <a:pt x="1091983" y="568764"/>
                  </a:cubicBezTo>
                  <a:cubicBezTo>
                    <a:pt x="1098079" y="565906"/>
                    <a:pt x="1103223" y="560952"/>
                    <a:pt x="1109321" y="557904"/>
                  </a:cubicBezTo>
                  <a:cubicBezTo>
                    <a:pt x="1125892" y="549714"/>
                    <a:pt x="1142851" y="542093"/>
                    <a:pt x="1162279" y="532949"/>
                  </a:cubicBezTo>
                  <a:cubicBezTo>
                    <a:pt x="1173138" y="550094"/>
                    <a:pt x="1187810" y="540377"/>
                    <a:pt x="1206097" y="532187"/>
                  </a:cubicBezTo>
                  <a:cubicBezTo>
                    <a:pt x="1224765" y="523805"/>
                    <a:pt x="1246292" y="521137"/>
                    <a:pt x="1266867" y="518088"/>
                  </a:cubicBezTo>
                  <a:cubicBezTo>
                    <a:pt x="1304588" y="512564"/>
                    <a:pt x="1342499" y="509134"/>
                    <a:pt x="1380219" y="504182"/>
                  </a:cubicBezTo>
                  <a:cubicBezTo>
                    <a:pt x="1388221" y="503038"/>
                    <a:pt x="1397365" y="500944"/>
                    <a:pt x="1403461" y="496180"/>
                  </a:cubicBezTo>
                  <a:cubicBezTo>
                    <a:pt x="1445181" y="464175"/>
                    <a:pt x="1495858" y="455222"/>
                    <a:pt x="1544054" y="458268"/>
                  </a:cubicBezTo>
                  <a:cubicBezTo>
                    <a:pt x="1581965" y="460557"/>
                    <a:pt x="1619114" y="462270"/>
                    <a:pt x="1656644" y="459032"/>
                  </a:cubicBezTo>
                  <a:cubicBezTo>
                    <a:pt x="1659502" y="458841"/>
                    <a:pt x="1663312" y="459223"/>
                    <a:pt x="1665406" y="460747"/>
                  </a:cubicBezTo>
                  <a:cubicBezTo>
                    <a:pt x="1678360" y="470843"/>
                    <a:pt x="1691887" y="471605"/>
                    <a:pt x="1708461" y="473318"/>
                  </a:cubicBezTo>
                  <a:cubicBezTo>
                    <a:pt x="1731894" y="475797"/>
                    <a:pt x="1753421" y="474081"/>
                    <a:pt x="1775140" y="469891"/>
                  </a:cubicBezTo>
                  <a:cubicBezTo>
                    <a:pt x="1790952" y="466843"/>
                    <a:pt x="1806953" y="460557"/>
                    <a:pt x="1821051" y="452554"/>
                  </a:cubicBezTo>
                  <a:cubicBezTo>
                    <a:pt x="1840672" y="441314"/>
                    <a:pt x="1859535" y="436934"/>
                    <a:pt x="1878203" y="451792"/>
                  </a:cubicBezTo>
                  <a:cubicBezTo>
                    <a:pt x="1898396" y="467605"/>
                    <a:pt x="1921257" y="462081"/>
                    <a:pt x="1943547" y="462651"/>
                  </a:cubicBezTo>
                  <a:cubicBezTo>
                    <a:pt x="1953262" y="462843"/>
                    <a:pt x="1963550" y="462461"/>
                    <a:pt x="1972884" y="464937"/>
                  </a:cubicBezTo>
                  <a:cubicBezTo>
                    <a:pt x="1999935" y="471987"/>
                    <a:pt x="2026036" y="482655"/>
                    <a:pt x="2053469" y="487417"/>
                  </a:cubicBezTo>
                  <a:cubicBezTo>
                    <a:pt x="2068710" y="490084"/>
                    <a:pt x="2085664" y="485321"/>
                    <a:pt x="2101477" y="481893"/>
                  </a:cubicBezTo>
                  <a:cubicBezTo>
                    <a:pt x="2117479" y="478273"/>
                    <a:pt x="2133290" y="472749"/>
                    <a:pt x="2148722" y="467033"/>
                  </a:cubicBezTo>
                  <a:cubicBezTo>
                    <a:pt x="2159199" y="463223"/>
                    <a:pt x="2170629" y="459603"/>
                    <a:pt x="2179011" y="452744"/>
                  </a:cubicBezTo>
                  <a:cubicBezTo>
                    <a:pt x="2198064" y="437124"/>
                    <a:pt x="2217685" y="434455"/>
                    <a:pt x="2240165" y="442648"/>
                  </a:cubicBezTo>
                  <a:cubicBezTo>
                    <a:pt x="2243593" y="443982"/>
                    <a:pt x="2247594" y="443982"/>
                    <a:pt x="2251404" y="444172"/>
                  </a:cubicBezTo>
                  <a:cubicBezTo>
                    <a:pt x="2312370" y="448172"/>
                    <a:pt x="2373330" y="450650"/>
                    <a:pt x="2433912" y="456746"/>
                  </a:cubicBezTo>
                  <a:cubicBezTo>
                    <a:pt x="2458485" y="459223"/>
                    <a:pt x="2482107" y="470081"/>
                    <a:pt x="2506302" y="476939"/>
                  </a:cubicBezTo>
                  <a:cubicBezTo>
                    <a:pt x="2511256" y="478273"/>
                    <a:pt x="2516783" y="480369"/>
                    <a:pt x="2521735" y="479415"/>
                  </a:cubicBezTo>
                  <a:cubicBezTo>
                    <a:pt x="2575647" y="469891"/>
                    <a:pt x="2626132" y="483797"/>
                    <a:pt x="2675854" y="502086"/>
                  </a:cubicBezTo>
                  <a:cubicBezTo>
                    <a:pt x="2680996" y="503992"/>
                    <a:pt x="2687282" y="503419"/>
                    <a:pt x="2692998" y="503038"/>
                  </a:cubicBezTo>
                  <a:cubicBezTo>
                    <a:pt x="2709003" y="501706"/>
                    <a:pt x="2726337" y="495038"/>
                    <a:pt x="2740816" y="499037"/>
                  </a:cubicBezTo>
                  <a:cubicBezTo>
                    <a:pt x="2779297" y="510088"/>
                    <a:pt x="2817398" y="523423"/>
                    <a:pt x="2853596" y="540187"/>
                  </a:cubicBezTo>
                  <a:cubicBezTo>
                    <a:pt x="2890365" y="557142"/>
                    <a:pt x="2924464" y="571430"/>
                    <a:pt x="2966565" y="554286"/>
                  </a:cubicBezTo>
                  <a:cubicBezTo>
                    <a:pt x="2984472" y="547045"/>
                    <a:pt x="3008095" y="552190"/>
                    <a:pt x="3028671" y="554094"/>
                  </a:cubicBezTo>
                  <a:cubicBezTo>
                    <a:pt x="3043720" y="555618"/>
                    <a:pt x="3058198" y="564192"/>
                    <a:pt x="3073059" y="564192"/>
                  </a:cubicBezTo>
                  <a:cubicBezTo>
                    <a:pt x="3112686" y="564192"/>
                    <a:pt x="3147927" y="574288"/>
                    <a:pt x="3182219" y="594862"/>
                  </a:cubicBezTo>
                  <a:cubicBezTo>
                    <a:pt x="3195557" y="602863"/>
                    <a:pt x="3216322" y="597529"/>
                    <a:pt x="3233656" y="599625"/>
                  </a:cubicBezTo>
                  <a:cubicBezTo>
                    <a:pt x="3251947" y="602101"/>
                    <a:pt x="3270804" y="604387"/>
                    <a:pt x="3288332" y="609914"/>
                  </a:cubicBezTo>
                  <a:cubicBezTo>
                    <a:pt x="3333672" y="624392"/>
                    <a:pt x="3378441" y="640774"/>
                    <a:pt x="3423591" y="656015"/>
                  </a:cubicBezTo>
                  <a:cubicBezTo>
                    <a:pt x="3460738" y="668590"/>
                    <a:pt x="3497317" y="658683"/>
                    <a:pt x="3534084" y="653349"/>
                  </a:cubicBezTo>
                  <a:cubicBezTo>
                    <a:pt x="3557137" y="649919"/>
                    <a:pt x="3578662" y="641727"/>
                    <a:pt x="3604571" y="653918"/>
                  </a:cubicBezTo>
                  <a:cubicBezTo>
                    <a:pt x="3629338" y="665541"/>
                    <a:pt x="3660771" y="662873"/>
                    <a:pt x="3688586" y="669160"/>
                  </a:cubicBezTo>
                  <a:cubicBezTo>
                    <a:pt x="3712020" y="674494"/>
                    <a:pt x="3734687" y="683068"/>
                    <a:pt x="3757358" y="691450"/>
                  </a:cubicBezTo>
                  <a:cubicBezTo>
                    <a:pt x="3788221" y="702881"/>
                    <a:pt x="3818700" y="714881"/>
                    <a:pt x="3852421" y="709167"/>
                  </a:cubicBezTo>
                  <a:cubicBezTo>
                    <a:pt x="3890714" y="702689"/>
                    <a:pt x="3917001" y="727073"/>
                    <a:pt x="3947104" y="743267"/>
                  </a:cubicBezTo>
                  <a:cubicBezTo>
                    <a:pt x="3967869" y="754316"/>
                    <a:pt x="3990538" y="762509"/>
                    <a:pt x="4013208" y="769367"/>
                  </a:cubicBezTo>
                  <a:cubicBezTo>
                    <a:pt x="4043497" y="778321"/>
                    <a:pt x="4074740" y="783655"/>
                    <a:pt x="4105222" y="792418"/>
                  </a:cubicBezTo>
                  <a:cubicBezTo>
                    <a:pt x="4151325" y="805561"/>
                    <a:pt x="4198001" y="815850"/>
                    <a:pt x="4246006" y="808610"/>
                  </a:cubicBezTo>
                  <a:cubicBezTo>
                    <a:pt x="4268105" y="805372"/>
                    <a:pt x="4288682" y="805561"/>
                    <a:pt x="4310779" y="810326"/>
                  </a:cubicBezTo>
                  <a:cubicBezTo>
                    <a:pt x="4346974" y="818136"/>
                    <a:pt x="4384123" y="819089"/>
                    <a:pt x="4413272" y="848235"/>
                  </a:cubicBezTo>
                  <a:cubicBezTo>
                    <a:pt x="4423558" y="858524"/>
                    <a:pt x="4442037" y="861190"/>
                    <a:pt x="4457087" y="866524"/>
                  </a:cubicBezTo>
                  <a:cubicBezTo>
                    <a:pt x="4474424" y="872812"/>
                    <a:pt x="4487186" y="869572"/>
                    <a:pt x="4496523" y="851284"/>
                  </a:cubicBezTo>
                  <a:cubicBezTo>
                    <a:pt x="4500713" y="843093"/>
                    <a:pt x="4512715" y="835091"/>
                    <a:pt x="4522050" y="833757"/>
                  </a:cubicBezTo>
                  <a:cubicBezTo>
                    <a:pt x="4550055" y="829757"/>
                    <a:pt x="4575773" y="835663"/>
                    <a:pt x="4602824" y="848618"/>
                  </a:cubicBezTo>
                  <a:cubicBezTo>
                    <a:pt x="4628161" y="860810"/>
                    <a:pt x="4659786" y="859476"/>
                    <a:pt x="4688553" y="864238"/>
                  </a:cubicBezTo>
                  <a:cubicBezTo>
                    <a:pt x="4708936" y="867668"/>
                    <a:pt x="4729321" y="874716"/>
                    <a:pt x="4749895" y="874716"/>
                  </a:cubicBezTo>
                  <a:cubicBezTo>
                    <a:pt x="4775424" y="874716"/>
                    <a:pt x="4800761" y="868620"/>
                    <a:pt x="4826480" y="866334"/>
                  </a:cubicBezTo>
                  <a:cubicBezTo>
                    <a:pt x="4846482" y="864430"/>
                    <a:pt x="4866867" y="865192"/>
                    <a:pt x="4886870" y="862906"/>
                  </a:cubicBezTo>
                  <a:cubicBezTo>
                    <a:pt x="4903254" y="861190"/>
                    <a:pt x="4919447" y="856810"/>
                    <a:pt x="4935639" y="853190"/>
                  </a:cubicBezTo>
                  <a:cubicBezTo>
                    <a:pt x="4941546" y="851856"/>
                    <a:pt x="4947452" y="846711"/>
                    <a:pt x="4952784" y="847473"/>
                  </a:cubicBezTo>
                  <a:cubicBezTo>
                    <a:pt x="5005745" y="855666"/>
                    <a:pt x="5043847" y="819089"/>
                    <a:pt x="5088617" y="802896"/>
                  </a:cubicBezTo>
                  <a:cubicBezTo>
                    <a:pt x="5135672" y="785749"/>
                    <a:pt x="5181204" y="759461"/>
                    <a:pt x="5233781" y="767271"/>
                  </a:cubicBezTo>
                  <a:cubicBezTo>
                    <a:pt x="5265596" y="772033"/>
                    <a:pt x="5296267" y="783083"/>
                    <a:pt x="5327893" y="789752"/>
                  </a:cubicBezTo>
                  <a:cubicBezTo>
                    <a:pt x="5339132" y="792038"/>
                    <a:pt x="5351705" y="791656"/>
                    <a:pt x="5362946" y="789370"/>
                  </a:cubicBezTo>
                  <a:cubicBezTo>
                    <a:pt x="5417240" y="778891"/>
                    <a:pt x="5470771" y="777367"/>
                    <a:pt x="5524115" y="794514"/>
                  </a:cubicBezTo>
                  <a:cubicBezTo>
                    <a:pt x="5533257" y="797372"/>
                    <a:pt x="5542974" y="800038"/>
                    <a:pt x="5552500" y="800038"/>
                  </a:cubicBezTo>
                  <a:cubicBezTo>
                    <a:pt x="5604697" y="800038"/>
                    <a:pt x="5655944" y="796038"/>
                    <a:pt x="5705857" y="777367"/>
                  </a:cubicBezTo>
                  <a:cubicBezTo>
                    <a:pt x="5722622" y="771080"/>
                    <a:pt x="5743006" y="775081"/>
                    <a:pt x="5761485" y="773557"/>
                  </a:cubicBezTo>
                  <a:cubicBezTo>
                    <a:pt x="5778629" y="772224"/>
                    <a:pt x="5796156" y="771653"/>
                    <a:pt x="5812731" y="767271"/>
                  </a:cubicBezTo>
                  <a:cubicBezTo>
                    <a:pt x="5836925" y="760795"/>
                    <a:pt x="5859404" y="760033"/>
                    <a:pt x="5884361" y="765747"/>
                  </a:cubicBezTo>
                  <a:cubicBezTo>
                    <a:pt x="5908174" y="771080"/>
                    <a:pt x="5933892" y="768415"/>
                    <a:pt x="5958660" y="768605"/>
                  </a:cubicBezTo>
                  <a:cubicBezTo>
                    <a:pt x="5986282" y="768795"/>
                    <a:pt x="6013906" y="768984"/>
                    <a:pt x="6041528" y="768033"/>
                  </a:cubicBezTo>
                  <a:cubicBezTo>
                    <a:pt x="6052579" y="767653"/>
                    <a:pt x="6065151" y="760033"/>
                    <a:pt x="6074297" y="763081"/>
                  </a:cubicBezTo>
                  <a:cubicBezTo>
                    <a:pt x="6103824" y="773366"/>
                    <a:pt x="6133353" y="760985"/>
                    <a:pt x="6162880" y="766509"/>
                  </a:cubicBezTo>
                  <a:cubicBezTo>
                    <a:pt x="6177360" y="769367"/>
                    <a:pt x="6193743" y="761557"/>
                    <a:pt x="6209364" y="760795"/>
                  </a:cubicBezTo>
                  <a:cubicBezTo>
                    <a:pt x="6234892" y="759461"/>
                    <a:pt x="6260419" y="760033"/>
                    <a:pt x="6285948" y="759651"/>
                  </a:cubicBezTo>
                  <a:cubicBezTo>
                    <a:pt x="6294330" y="759461"/>
                    <a:pt x="6302523" y="758699"/>
                    <a:pt x="6310905" y="758316"/>
                  </a:cubicBezTo>
                  <a:cubicBezTo>
                    <a:pt x="6318335" y="757936"/>
                    <a:pt x="6326145" y="756222"/>
                    <a:pt x="6333194" y="757554"/>
                  </a:cubicBezTo>
                  <a:cubicBezTo>
                    <a:pt x="6358723" y="762318"/>
                    <a:pt x="6383869" y="770129"/>
                    <a:pt x="6409586" y="773177"/>
                  </a:cubicBezTo>
                  <a:cubicBezTo>
                    <a:pt x="6431875" y="775843"/>
                    <a:pt x="6454928" y="772224"/>
                    <a:pt x="6477407" y="774129"/>
                  </a:cubicBezTo>
                  <a:cubicBezTo>
                    <a:pt x="6517032" y="777367"/>
                    <a:pt x="6556657" y="783083"/>
                    <a:pt x="6596283" y="786703"/>
                  </a:cubicBezTo>
                  <a:cubicBezTo>
                    <a:pt x="6604857" y="787465"/>
                    <a:pt x="6613809" y="782701"/>
                    <a:pt x="6622573" y="782321"/>
                  </a:cubicBezTo>
                  <a:cubicBezTo>
                    <a:pt x="6650006" y="781369"/>
                    <a:pt x="6677439" y="781177"/>
                    <a:pt x="6704872" y="780607"/>
                  </a:cubicBezTo>
                  <a:cubicBezTo>
                    <a:pt x="6720493" y="780415"/>
                    <a:pt x="6736305" y="780987"/>
                    <a:pt x="6751738" y="779273"/>
                  </a:cubicBezTo>
                  <a:cubicBezTo>
                    <a:pt x="6772120" y="776987"/>
                    <a:pt x="6790599" y="773557"/>
                    <a:pt x="6809650" y="788417"/>
                  </a:cubicBezTo>
                  <a:cubicBezTo>
                    <a:pt x="6816984" y="794180"/>
                    <a:pt x="6824819" y="797942"/>
                    <a:pt x="6832976" y="800428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4E59A2A1-1352-47AA-80C2-0FF5375940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2403998" y="2991370"/>
              <a:ext cx="6857455" cy="874716"/>
            </a:xfrm>
            <a:custGeom>
              <a:avLst/>
              <a:gdLst>
                <a:gd name="connsiteX0" fmla="*/ 6857455 w 6857455"/>
                <a:gd name="connsiteY0" fmla="*/ 804643 h 874716"/>
                <a:gd name="connsiteX1" fmla="*/ 6857455 w 6857455"/>
                <a:gd name="connsiteY1" fmla="*/ 562246 h 874716"/>
                <a:gd name="connsiteX2" fmla="*/ 6829178 w 6857455"/>
                <a:gd name="connsiteY2" fmla="*/ 551284 h 874716"/>
                <a:gd name="connsiteX3" fmla="*/ 6766024 w 6857455"/>
                <a:gd name="connsiteY3" fmla="*/ 500372 h 874716"/>
                <a:gd name="connsiteX4" fmla="*/ 6734971 w 6857455"/>
                <a:gd name="connsiteY4" fmla="*/ 500944 h 874716"/>
                <a:gd name="connsiteX5" fmla="*/ 6683915 w 6857455"/>
                <a:gd name="connsiteY5" fmla="*/ 507040 h 874716"/>
                <a:gd name="connsiteX6" fmla="*/ 6628860 w 6857455"/>
                <a:gd name="connsiteY6" fmla="*/ 495418 h 874716"/>
                <a:gd name="connsiteX7" fmla="*/ 6588662 w 6857455"/>
                <a:gd name="connsiteY7" fmla="*/ 487227 h 874716"/>
                <a:gd name="connsiteX8" fmla="*/ 6476074 w 6857455"/>
                <a:gd name="connsiteY8" fmla="*/ 511230 h 874716"/>
                <a:gd name="connsiteX9" fmla="*/ 6382345 w 6857455"/>
                <a:gd name="connsiteY9" fmla="*/ 534853 h 874716"/>
                <a:gd name="connsiteX10" fmla="*/ 6369391 w 6857455"/>
                <a:gd name="connsiteY10" fmla="*/ 531615 h 874716"/>
                <a:gd name="connsiteX11" fmla="*/ 6244799 w 6857455"/>
                <a:gd name="connsiteY11" fmla="*/ 512182 h 874716"/>
                <a:gd name="connsiteX12" fmla="*/ 6190315 w 6857455"/>
                <a:gd name="connsiteY12" fmla="*/ 485703 h 874716"/>
                <a:gd name="connsiteX13" fmla="*/ 6115446 w 6857455"/>
                <a:gd name="connsiteY13" fmla="*/ 462270 h 874716"/>
                <a:gd name="connsiteX14" fmla="*/ 6032194 w 6857455"/>
                <a:gd name="connsiteY14" fmla="*/ 434266 h 874716"/>
                <a:gd name="connsiteX15" fmla="*/ 5971042 w 6857455"/>
                <a:gd name="connsiteY15" fmla="*/ 420738 h 874716"/>
                <a:gd name="connsiteX16" fmla="*/ 5880933 w 6857455"/>
                <a:gd name="connsiteY16" fmla="*/ 430646 h 874716"/>
                <a:gd name="connsiteX17" fmla="*/ 5862452 w 6857455"/>
                <a:gd name="connsiteY17" fmla="*/ 438648 h 874716"/>
                <a:gd name="connsiteX18" fmla="*/ 5685283 w 6857455"/>
                <a:gd name="connsiteY18" fmla="*/ 498658 h 874716"/>
                <a:gd name="connsiteX19" fmla="*/ 5567169 w 6857455"/>
                <a:gd name="connsiteY19" fmla="*/ 499420 h 874716"/>
                <a:gd name="connsiteX20" fmla="*/ 5527923 w 6857455"/>
                <a:gd name="connsiteY20" fmla="*/ 490466 h 874716"/>
                <a:gd name="connsiteX21" fmla="*/ 5456292 w 6857455"/>
                <a:gd name="connsiteY21" fmla="*/ 450650 h 874716"/>
                <a:gd name="connsiteX22" fmla="*/ 5424670 w 6857455"/>
                <a:gd name="connsiteY22" fmla="*/ 444934 h 874716"/>
                <a:gd name="connsiteX23" fmla="*/ 5368662 w 6857455"/>
                <a:gd name="connsiteY23" fmla="*/ 441124 h 874716"/>
                <a:gd name="connsiteX24" fmla="*/ 5247118 w 6857455"/>
                <a:gd name="connsiteY24" fmla="*/ 444934 h 874716"/>
                <a:gd name="connsiteX25" fmla="*/ 5088617 w 6857455"/>
                <a:gd name="connsiteY25" fmla="*/ 428742 h 874716"/>
                <a:gd name="connsiteX26" fmla="*/ 5025750 w 6857455"/>
                <a:gd name="connsiteY26" fmla="*/ 433694 h 874716"/>
                <a:gd name="connsiteX27" fmla="*/ 4957930 w 6857455"/>
                <a:gd name="connsiteY27" fmla="*/ 442268 h 874716"/>
                <a:gd name="connsiteX28" fmla="*/ 4938116 w 6857455"/>
                <a:gd name="connsiteY28" fmla="*/ 441886 h 874716"/>
                <a:gd name="connsiteX29" fmla="*/ 4833910 w 6857455"/>
                <a:gd name="connsiteY29" fmla="*/ 421693 h 874716"/>
                <a:gd name="connsiteX30" fmla="*/ 4810095 w 6857455"/>
                <a:gd name="connsiteY30" fmla="*/ 408167 h 874716"/>
                <a:gd name="connsiteX31" fmla="*/ 4747991 w 6857455"/>
                <a:gd name="connsiteY31" fmla="*/ 413691 h 874716"/>
                <a:gd name="connsiteX32" fmla="*/ 4692745 w 6857455"/>
                <a:gd name="connsiteY32" fmla="*/ 435790 h 874716"/>
                <a:gd name="connsiteX33" fmla="*/ 4375933 w 6857455"/>
                <a:gd name="connsiteY33" fmla="*/ 483417 h 874716"/>
                <a:gd name="connsiteX34" fmla="*/ 4185426 w 6857455"/>
                <a:gd name="connsiteY34" fmla="*/ 484179 h 874716"/>
                <a:gd name="connsiteX35" fmla="*/ 4052072 w 6857455"/>
                <a:gd name="connsiteY35" fmla="*/ 505134 h 874716"/>
                <a:gd name="connsiteX36" fmla="*/ 4029973 w 6857455"/>
                <a:gd name="connsiteY36" fmla="*/ 527233 h 874716"/>
                <a:gd name="connsiteX37" fmla="*/ 3948626 w 6857455"/>
                <a:gd name="connsiteY37" fmla="*/ 550666 h 874716"/>
                <a:gd name="connsiteX38" fmla="*/ 3871280 w 6857455"/>
                <a:gd name="connsiteY38" fmla="*/ 502275 h 874716"/>
                <a:gd name="connsiteX39" fmla="*/ 3774312 w 6857455"/>
                <a:gd name="connsiteY39" fmla="*/ 429122 h 874716"/>
                <a:gd name="connsiteX40" fmla="*/ 3721543 w 6857455"/>
                <a:gd name="connsiteY40" fmla="*/ 428552 h 874716"/>
                <a:gd name="connsiteX41" fmla="*/ 3612763 w 6857455"/>
                <a:gd name="connsiteY41" fmla="*/ 414263 h 874716"/>
                <a:gd name="connsiteX42" fmla="*/ 3537323 w 6857455"/>
                <a:gd name="connsiteY42" fmla="*/ 389878 h 874716"/>
                <a:gd name="connsiteX43" fmla="*/ 3431593 w 6857455"/>
                <a:gd name="connsiteY43" fmla="*/ 360921 h 874716"/>
                <a:gd name="connsiteX44" fmla="*/ 3392158 w 6857455"/>
                <a:gd name="connsiteY44" fmla="*/ 345681 h 874716"/>
                <a:gd name="connsiteX45" fmla="*/ 3297856 w 6857455"/>
                <a:gd name="connsiteY45" fmla="*/ 323010 h 874716"/>
                <a:gd name="connsiteX46" fmla="*/ 3219748 w 6857455"/>
                <a:gd name="connsiteY46" fmla="*/ 308151 h 874716"/>
                <a:gd name="connsiteX47" fmla="*/ 3156692 w 6857455"/>
                <a:gd name="connsiteY47" fmla="*/ 261668 h 874716"/>
                <a:gd name="connsiteX48" fmla="*/ 3136497 w 6857455"/>
                <a:gd name="connsiteY48" fmla="*/ 237663 h 874716"/>
                <a:gd name="connsiteX49" fmla="*/ 3119733 w 6857455"/>
                <a:gd name="connsiteY49" fmla="*/ 222233 h 874716"/>
                <a:gd name="connsiteX50" fmla="*/ 3045436 w 6857455"/>
                <a:gd name="connsiteY50" fmla="*/ 131742 h 874716"/>
                <a:gd name="connsiteX51" fmla="*/ 3037054 w 6857455"/>
                <a:gd name="connsiteY51" fmla="*/ 124121 h 874716"/>
                <a:gd name="connsiteX52" fmla="*/ 2936466 w 6857455"/>
                <a:gd name="connsiteY52" fmla="*/ 82400 h 874716"/>
                <a:gd name="connsiteX53" fmla="*/ 2901031 w 6857455"/>
                <a:gd name="connsiteY53" fmla="*/ 59731 h 874716"/>
                <a:gd name="connsiteX54" fmla="*/ 2828259 w 6857455"/>
                <a:gd name="connsiteY54" fmla="*/ 3149 h 874716"/>
                <a:gd name="connsiteX55" fmla="*/ 2799492 w 6857455"/>
                <a:gd name="connsiteY55" fmla="*/ 1245 h 874716"/>
                <a:gd name="connsiteX56" fmla="*/ 2693570 w 6857455"/>
                <a:gd name="connsiteY56" fmla="*/ 35154 h 874716"/>
                <a:gd name="connsiteX57" fmla="*/ 2639847 w 6857455"/>
                <a:gd name="connsiteY57" fmla="*/ 73448 h 874716"/>
                <a:gd name="connsiteX58" fmla="*/ 2621178 w 6857455"/>
                <a:gd name="connsiteY58" fmla="*/ 88688 h 874716"/>
                <a:gd name="connsiteX59" fmla="*/ 2489348 w 6857455"/>
                <a:gd name="connsiteY59" fmla="*/ 72304 h 874716"/>
                <a:gd name="connsiteX60" fmla="*/ 2452580 w 6857455"/>
                <a:gd name="connsiteY60" fmla="*/ 68683 h 874716"/>
                <a:gd name="connsiteX61" fmla="*/ 2326464 w 6857455"/>
                <a:gd name="connsiteY61" fmla="*/ 50395 h 874716"/>
                <a:gd name="connsiteX62" fmla="*/ 2300365 w 6857455"/>
                <a:gd name="connsiteY62" fmla="*/ 54777 h 874716"/>
                <a:gd name="connsiteX63" fmla="*/ 2130434 w 6857455"/>
                <a:gd name="connsiteY63" fmla="*/ 58397 h 874716"/>
                <a:gd name="connsiteX64" fmla="*/ 2118621 w 6857455"/>
                <a:gd name="connsiteY64" fmla="*/ 47919 h 874716"/>
                <a:gd name="connsiteX65" fmla="*/ 2057659 w 6857455"/>
                <a:gd name="connsiteY65" fmla="*/ 16866 h 874716"/>
                <a:gd name="connsiteX66" fmla="*/ 1976314 w 6857455"/>
                <a:gd name="connsiteY66" fmla="*/ 8865 h 874716"/>
                <a:gd name="connsiteX67" fmla="*/ 1961454 w 6857455"/>
                <a:gd name="connsiteY67" fmla="*/ 11724 h 874716"/>
                <a:gd name="connsiteX68" fmla="*/ 1906588 w 6857455"/>
                <a:gd name="connsiteY68" fmla="*/ 30964 h 874716"/>
                <a:gd name="connsiteX69" fmla="*/ 1783330 w 6857455"/>
                <a:gd name="connsiteY69" fmla="*/ 48871 h 874716"/>
                <a:gd name="connsiteX70" fmla="*/ 1759327 w 6857455"/>
                <a:gd name="connsiteY70" fmla="*/ 55349 h 874716"/>
                <a:gd name="connsiteX71" fmla="*/ 1716082 w 6857455"/>
                <a:gd name="connsiteY71" fmla="*/ 65445 h 874716"/>
                <a:gd name="connsiteX72" fmla="*/ 1598920 w 6857455"/>
                <a:gd name="connsiteY72" fmla="*/ 72114 h 874716"/>
                <a:gd name="connsiteX73" fmla="*/ 1542150 w 6857455"/>
                <a:gd name="connsiteY73" fmla="*/ 62207 h 874716"/>
                <a:gd name="connsiteX74" fmla="*/ 1516813 w 6857455"/>
                <a:gd name="connsiteY74" fmla="*/ 62779 h 874716"/>
                <a:gd name="connsiteX75" fmla="*/ 1432228 w 6857455"/>
                <a:gd name="connsiteY75" fmla="*/ 88116 h 874716"/>
                <a:gd name="connsiteX76" fmla="*/ 1224765 w 6857455"/>
                <a:gd name="connsiteY76" fmla="*/ 71924 h 874716"/>
                <a:gd name="connsiteX77" fmla="*/ 1159231 w 6857455"/>
                <a:gd name="connsiteY77" fmla="*/ 58207 h 874716"/>
                <a:gd name="connsiteX78" fmla="*/ 1124370 w 6857455"/>
                <a:gd name="connsiteY78" fmla="*/ 56301 h 874716"/>
                <a:gd name="connsiteX79" fmla="*/ 1075600 w 6857455"/>
                <a:gd name="connsiteY79" fmla="*/ 75542 h 874716"/>
                <a:gd name="connsiteX80" fmla="*/ 986633 w 6857455"/>
                <a:gd name="connsiteY80" fmla="*/ 79162 h 874716"/>
                <a:gd name="connsiteX81" fmla="*/ 861089 w 6857455"/>
                <a:gd name="connsiteY81" fmla="*/ 76304 h 874716"/>
                <a:gd name="connsiteX82" fmla="*/ 759168 w 6857455"/>
                <a:gd name="connsiteY82" fmla="*/ 104689 h 874716"/>
                <a:gd name="connsiteX83" fmla="*/ 723735 w 6857455"/>
                <a:gd name="connsiteY83" fmla="*/ 140696 h 874716"/>
                <a:gd name="connsiteX84" fmla="*/ 647532 w 6857455"/>
                <a:gd name="connsiteY84" fmla="*/ 147934 h 874716"/>
                <a:gd name="connsiteX85" fmla="*/ 552659 w 6857455"/>
                <a:gd name="connsiteY85" fmla="*/ 95926 h 874716"/>
                <a:gd name="connsiteX86" fmla="*/ 541800 w 6857455"/>
                <a:gd name="connsiteY86" fmla="*/ 97640 h 874716"/>
                <a:gd name="connsiteX87" fmla="*/ 375107 w 6857455"/>
                <a:gd name="connsiteY87" fmla="*/ 123169 h 874716"/>
                <a:gd name="connsiteX88" fmla="*/ 273567 w 6857455"/>
                <a:gd name="connsiteY88" fmla="*/ 145458 h 874716"/>
                <a:gd name="connsiteX89" fmla="*/ 264043 w 6857455"/>
                <a:gd name="connsiteY89" fmla="*/ 154792 h 874716"/>
                <a:gd name="connsiteX90" fmla="*/ 169360 w 6857455"/>
                <a:gd name="connsiteY90" fmla="*/ 177273 h 874716"/>
                <a:gd name="connsiteX91" fmla="*/ 89347 w 6857455"/>
                <a:gd name="connsiteY91" fmla="*/ 157460 h 874716"/>
                <a:gd name="connsiteX92" fmla="*/ 34291 w 6857455"/>
                <a:gd name="connsiteY92" fmla="*/ 145268 h 874716"/>
                <a:gd name="connsiteX93" fmla="*/ 0 w 6857455"/>
                <a:gd name="connsiteY93" fmla="*/ 142056 h 874716"/>
                <a:gd name="connsiteX94" fmla="*/ 0 w 6857455"/>
                <a:gd name="connsiteY94" fmla="*/ 849556 h 874716"/>
                <a:gd name="connsiteX95" fmla="*/ 60652 w 6857455"/>
                <a:gd name="connsiteY95" fmla="*/ 844783 h 874716"/>
                <a:gd name="connsiteX96" fmla="*/ 119068 w 6857455"/>
                <a:gd name="connsiteY96" fmla="*/ 827281 h 874716"/>
                <a:gd name="connsiteX97" fmla="*/ 171840 w 6857455"/>
                <a:gd name="connsiteY97" fmla="*/ 804420 h 874716"/>
                <a:gd name="connsiteX98" fmla="*/ 274329 w 6857455"/>
                <a:gd name="connsiteY98" fmla="*/ 794324 h 874716"/>
                <a:gd name="connsiteX99" fmla="*/ 306715 w 6857455"/>
                <a:gd name="connsiteY99" fmla="*/ 788798 h 874716"/>
                <a:gd name="connsiteX100" fmla="*/ 393967 w 6857455"/>
                <a:gd name="connsiteY100" fmla="*/ 765937 h 874716"/>
                <a:gd name="connsiteX101" fmla="*/ 493793 w 6857455"/>
                <a:gd name="connsiteY101" fmla="*/ 725549 h 874716"/>
                <a:gd name="connsiteX102" fmla="*/ 546373 w 6857455"/>
                <a:gd name="connsiteY102" fmla="*/ 740600 h 874716"/>
                <a:gd name="connsiteX103" fmla="*/ 730211 w 6857455"/>
                <a:gd name="connsiteY103" fmla="*/ 698116 h 874716"/>
                <a:gd name="connsiteX104" fmla="*/ 784889 w 6857455"/>
                <a:gd name="connsiteY104" fmla="*/ 676018 h 874716"/>
                <a:gd name="connsiteX105" fmla="*/ 800509 w 6857455"/>
                <a:gd name="connsiteY105" fmla="*/ 661349 h 874716"/>
                <a:gd name="connsiteX106" fmla="*/ 857661 w 6857455"/>
                <a:gd name="connsiteY106" fmla="*/ 626868 h 874716"/>
                <a:gd name="connsiteX107" fmla="*/ 949102 w 6857455"/>
                <a:gd name="connsiteY107" fmla="*/ 614676 h 874716"/>
                <a:gd name="connsiteX108" fmla="*/ 960342 w 6857455"/>
                <a:gd name="connsiteY108" fmla="*/ 607435 h 874716"/>
                <a:gd name="connsiteX109" fmla="*/ 977109 w 6857455"/>
                <a:gd name="connsiteY109" fmla="*/ 595815 h 874716"/>
                <a:gd name="connsiteX110" fmla="*/ 1071218 w 6857455"/>
                <a:gd name="connsiteY110" fmla="*/ 575240 h 874716"/>
                <a:gd name="connsiteX111" fmla="*/ 1091983 w 6857455"/>
                <a:gd name="connsiteY111" fmla="*/ 568764 h 874716"/>
                <a:gd name="connsiteX112" fmla="*/ 1109321 w 6857455"/>
                <a:gd name="connsiteY112" fmla="*/ 557904 h 874716"/>
                <a:gd name="connsiteX113" fmla="*/ 1162279 w 6857455"/>
                <a:gd name="connsiteY113" fmla="*/ 532949 h 874716"/>
                <a:gd name="connsiteX114" fmla="*/ 1206097 w 6857455"/>
                <a:gd name="connsiteY114" fmla="*/ 532187 h 874716"/>
                <a:gd name="connsiteX115" fmla="*/ 1266867 w 6857455"/>
                <a:gd name="connsiteY115" fmla="*/ 518088 h 874716"/>
                <a:gd name="connsiteX116" fmla="*/ 1380219 w 6857455"/>
                <a:gd name="connsiteY116" fmla="*/ 504182 h 874716"/>
                <a:gd name="connsiteX117" fmla="*/ 1403461 w 6857455"/>
                <a:gd name="connsiteY117" fmla="*/ 496180 h 874716"/>
                <a:gd name="connsiteX118" fmla="*/ 1544054 w 6857455"/>
                <a:gd name="connsiteY118" fmla="*/ 458268 h 874716"/>
                <a:gd name="connsiteX119" fmla="*/ 1656644 w 6857455"/>
                <a:gd name="connsiteY119" fmla="*/ 459032 h 874716"/>
                <a:gd name="connsiteX120" fmla="*/ 1665406 w 6857455"/>
                <a:gd name="connsiteY120" fmla="*/ 460747 h 874716"/>
                <a:gd name="connsiteX121" fmla="*/ 1708461 w 6857455"/>
                <a:gd name="connsiteY121" fmla="*/ 473318 h 874716"/>
                <a:gd name="connsiteX122" fmla="*/ 1775140 w 6857455"/>
                <a:gd name="connsiteY122" fmla="*/ 469891 h 874716"/>
                <a:gd name="connsiteX123" fmla="*/ 1821051 w 6857455"/>
                <a:gd name="connsiteY123" fmla="*/ 452554 h 874716"/>
                <a:gd name="connsiteX124" fmla="*/ 1878203 w 6857455"/>
                <a:gd name="connsiteY124" fmla="*/ 451792 h 874716"/>
                <a:gd name="connsiteX125" fmla="*/ 1943547 w 6857455"/>
                <a:gd name="connsiteY125" fmla="*/ 462651 h 874716"/>
                <a:gd name="connsiteX126" fmla="*/ 1972884 w 6857455"/>
                <a:gd name="connsiteY126" fmla="*/ 464937 h 874716"/>
                <a:gd name="connsiteX127" fmla="*/ 2053469 w 6857455"/>
                <a:gd name="connsiteY127" fmla="*/ 487417 h 874716"/>
                <a:gd name="connsiteX128" fmla="*/ 2101477 w 6857455"/>
                <a:gd name="connsiteY128" fmla="*/ 481893 h 874716"/>
                <a:gd name="connsiteX129" fmla="*/ 2148722 w 6857455"/>
                <a:gd name="connsiteY129" fmla="*/ 467033 h 874716"/>
                <a:gd name="connsiteX130" fmla="*/ 2179011 w 6857455"/>
                <a:gd name="connsiteY130" fmla="*/ 452744 h 874716"/>
                <a:gd name="connsiteX131" fmla="*/ 2240165 w 6857455"/>
                <a:gd name="connsiteY131" fmla="*/ 442648 h 874716"/>
                <a:gd name="connsiteX132" fmla="*/ 2251404 w 6857455"/>
                <a:gd name="connsiteY132" fmla="*/ 444172 h 874716"/>
                <a:gd name="connsiteX133" fmla="*/ 2433912 w 6857455"/>
                <a:gd name="connsiteY133" fmla="*/ 456746 h 874716"/>
                <a:gd name="connsiteX134" fmla="*/ 2506302 w 6857455"/>
                <a:gd name="connsiteY134" fmla="*/ 476939 h 874716"/>
                <a:gd name="connsiteX135" fmla="*/ 2521735 w 6857455"/>
                <a:gd name="connsiteY135" fmla="*/ 479415 h 874716"/>
                <a:gd name="connsiteX136" fmla="*/ 2675854 w 6857455"/>
                <a:gd name="connsiteY136" fmla="*/ 502086 h 874716"/>
                <a:gd name="connsiteX137" fmla="*/ 2692998 w 6857455"/>
                <a:gd name="connsiteY137" fmla="*/ 503038 h 874716"/>
                <a:gd name="connsiteX138" fmla="*/ 2740816 w 6857455"/>
                <a:gd name="connsiteY138" fmla="*/ 499037 h 874716"/>
                <a:gd name="connsiteX139" fmla="*/ 2853596 w 6857455"/>
                <a:gd name="connsiteY139" fmla="*/ 540187 h 874716"/>
                <a:gd name="connsiteX140" fmla="*/ 2966565 w 6857455"/>
                <a:gd name="connsiteY140" fmla="*/ 554286 h 874716"/>
                <a:gd name="connsiteX141" fmla="*/ 3028671 w 6857455"/>
                <a:gd name="connsiteY141" fmla="*/ 554094 h 874716"/>
                <a:gd name="connsiteX142" fmla="*/ 3073059 w 6857455"/>
                <a:gd name="connsiteY142" fmla="*/ 564192 h 874716"/>
                <a:gd name="connsiteX143" fmla="*/ 3182219 w 6857455"/>
                <a:gd name="connsiteY143" fmla="*/ 594862 h 874716"/>
                <a:gd name="connsiteX144" fmla="*/ 3233656 w 6857455"/>
                <a:gd name="connsiteY144" fmla="*/ 599625 h 874716"/>
                <a:gd name="connsiteX145" fmla="*/ 3288332 w 6857455"/>
                <a:gd name="connsiteY145" fmla="*/ 609914 h 874716"/>
                <a:gd name="connsiteX146" fmla="*/ 3423591 w 6857455"/>
                <a:gd name="connsiteY146" fmla="*/ 656015 h 874716"/>
                <a:gd name="connsiteX147" fmla="*/ 3534084 w 6857455"/>
                <a:gd name="connsiteY147" fmla="*/ 653349 h 874716"/>
                <a:gd name="connsiteX148" fmla="*/ 3604571 w 6857455"/>
                <a:gd name="connsiteY148" fmla="*/ 653918 h 874716"/>
                <a:gd name="connsiteX149" fmla="*/ 3688586 w 6857455"/>
                <a:gd name="connsiteY149" fmla="*/ 669160 h 874716"/>
                <a:gd name="connsiteX150" fmla="*/ 3757358 w 6857455"/>
                <a:gd name="connsiteY150" fmla="*/ 691450 h 874716"/>
                <a:gd name="connsiteX151" fmla="*/ 3852421 w 6857455"/>
                <a:gd name="connsiteY151" fmla="*/ 709167 h 874716"/>
                <a:gd name="connsiteX152" fmla="*/ 3947104 w 6857455"/>
                <a:gd name="connsiteY152" fmla="*/ 743267 h 874716"/>
                <a:gd name="connsiteX153" fmla="*/ 4013208 w 6857455"/>
                <a:gd name="connsiteY153" fmla="*/ 769367 h 874716"/>
                <a:gd name="connsiteX154" fmla="*/ 4105222 w 6857455"/>
                <a:gd name="connsiteY154" fmla="*/ 792417 h 874716"/>
                <a:gd name="connsiteX155" fmla="*/ 4246006 w 6857455"/>
                <a:gd name="connsiteY155" fmla="*/ 808610 h 874716"/>
                <a:gd name="connsiteX156" fmla="*/ 4310779 w 6857455"/>
                <a:gd name="connsiteY156" fmla="*/ 810326 h 874716"/>
                <a:gd name="connsiteX157" fmla="*/ 4413272 w 6857455"/>
                <a:gd name="connsiteY157" fmla="*/ 848235 h 874716"/>
                <a:gd name="connsiteX158" fmla="*/ 4457087 w 6857455"/>
                <a:gd name="connsiteY158" fmla="*/ 866524 h 874716"/>
                <a:gd name="connsiteX159" fmla="*/ 4496523 w 6857455"/>
                <a:gd name="connsiteY159" fmla="*/ 851284 h 874716"/>
                <a:gd name="connsiteX160" fmla="*/ 4522050 w 6857455"/>
                <a:gd name="connsiteY160" fmla="*/ 833757 h 874716"/>
                <a:gd name="connsiteX161" fmla="*/ 4602824 w 6857455"/>
                <a:gd name="connsiteY161" fmla="*/ 848618 h 874716"/>
                <a:gd name="connsiteX162" fmla="*/ 4688553 w 6857455"/>
                <a:gd name="connsiteY162" fmla="*/ 864238 h 874716"/>
                <a:gd name="connsiteX163" fmla="*/ 4749895 w 6857455"/>
                <a:gd name="connsiteY163" fmla="*/ 874716 h 874716"/>
                <a:gd name="connsiteX164" fmla="*/ 4826480 w 6857455"/>
                <a:gd name="connsiteY164" fmla="*/ 866334 h 874716"/>
                <a:gd name="connsiteX165" fmla="*/ 4886870 w 6857455"/>
                <a:gd name="connsiteY165" fmla="*/ 862906 h 874716"/>
                <a:gd name="connsiteX166" fmla="*/ 4935639 w 6857455"/>
                <a:gd name="connsiteY166" fmla="*/ 853190 h 874716"/>
                <a:gd name="connsiteX167" fmla="*/ 4952784 w 6857455"/>
                <a:gd name="connsiteY167" fmla="*/ 847473 h 874716"/>
                <a:gd name="connsiteX168" fmla="*/ 5088617 w 6857455"/>
                <a:gd name="connsiteY168" fmla="*/ 802896 h 874716"/>
                <a:gd name="connsiteX169" fmla="*/ 5233781 w 6857455"/>
                <a:gd name="connsiteY169" fmla="*/ 767271 h 874716"/>
                <a:gd name="connsiteX170" fmla="*/ 5327893 w 6857455"/>
                <a:gd name="connsiteY170" fmla="*/ 789752 h 874716"/>
                <a:gd name="connsiteX171" fmla="*/ 5362946 w 6857455"/>
                <a:gd name="connsiteY171" fmla="*/ 789370 h 874716"/>
                <a:gd name="connsiteX172" fmla="*/ 5524115 w 6857455"/>
                <a:gd name="connsiteY172" fmla="*/ 794514 h 874716"/>
                <a:gd name="connsiteX173" fmla="*/ 5552500 w 6857455"/>
                <a:gd name="connsiteY173" fmla="*/ 800038 h 874716"/>
                <a:gd name="connsiteX174" fmla="*/ 5705857 w 6857455"/>
                <a:gd name="connsiteY174" fmla="*/ 777367 h 874716"/>
                <a:gd name="connsiteX175" fmla="*/ 5761485 w 6857455"/>
                <a:gd name="connsiteY175" fmla="*/ 773557 h 874716"/>
                <a:gd name="connsiteX176" fmla="*/ 5812731 w 6857455"/>
                <a:gd name="connsiteY176" fmla="*/ 767271 h 874716"/>
                <a:gd name="connsiteX177" fmla="*/ 5884361 w 6857455"/>
                <a:gd name="connsiteY177" fmla="*/ 765747 h 874716"/>
                <a:gd name="connsiteX178" fmla="*/ 5958660 w 6857455"/>
                <a:gd name="connsiteY178" fmla="*/ 768605 h 874716"/>
                <a:gd name="connsiteX179" fmla="*/ 6041528 w 6857455"/>
                <a:gd name="connsiteY179" fmla="*/ 768033 h 874716"/>
                <a:gd name="connsiteX180" fmla="*/ 6074297 w 6857455"/>
                <a:gd name="connsiteY180" fmla="*/ 763081 h 874716"/>
                <a:gd name="connsiteX181" fmla="*/ 6162880 w 6857455"/>
                <a:gd name="connsiteY181" fmla="*/ 766509 h 874716"/>
                <a:gd name="connsiteX182" fmla="*/ 6209364 w 6857455"/>
                <a:gd name="connsiteY182" fmla="*/ 760795 h 874716"/>
                <a:gd name="connsiteX183" fmla="*/ 6285948 w 6857455"/>
                <a:gd name="connsiteY183" fmla="*/ 759651 h 874716"/>
                <a:gd name="connsiteX184" fmla="*/ 6310905 w 6857455"/>
                <a:gd name="connsiteY184" fmla="*/ 758316 h 874716"/>
                <a:gd name="connsiteX185" fmla="*/ 6333194 w 6857455"/>
                <a:gd name="connsiteY185" fmla="*/ 757554 h 874716"/>
                <a:gd name="connsiteX186" fmla="*/ 6409586 w 6857455"/>
                <a:gd name="connsiteY186" fmla="*/ 773177 h 874716"/>
                <a:gd name="connsiteX187" fmla="*/ 6477407 w 6857455"/>
                <a:gd name="connsiteY187" fmla="*/ 774129 h 874716"/>
                <a:gd name="connsiteX188" fmla="*/ 6596283 w 6857455"/>
                <a:gd name="connsiteY188" fmla="*/ 786703 h 874716"/>
                <a:gd name="connsiteX189" fmla="*/ 6622573 w 6857455"/>
                <a:gd name="connsiteY189" fmla="*/ 782321 h 874716"/>
                <a:gd name="connsiteX190" fmla="*/ 6704872 w 6857455"/>
                <a:gd name="connsiteY190" fmla="*/ 780607 h 874716"/>
                <a:gd name="connsiteX191" fmla="*/ 6751738 w 6857455"/>
                <a:gd name="connsiteY191" fmla="*/ 779273 h 874716"/>
                <a:gd name="connsiteX192" fmla="*/ 6809650 w 6857455"/>
                <a:gd name="connsiteY192" fmla="*/ 788417 h 874716"/>
                <a:gd name="connsiteX193" fmla="*/ 6832976 w 6857455"/>
                <a:gd name="connsiteY193" fmla="*/ 800428 h 8747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</a:cxnLst>
              <a:rect l="l" t="t" r="r" b="b"/>
              <a:pathLst>
                <a:path w="6857455" h="874716">
                  <a:moveTo>
                    <a:pt x="6857455" y="804643"/>
                  </a:moveTo>
                  <a:lnTo>
                    <a:pt x="6857455" y="562246"/>
                  </a:lnTo>
                  <a:lnTo>
                    <a:pt x="6829178" y="551284"/>
                  </a:lnTo>
                  <a:cubicBezTo>
                    <a:pt x="6805745" y="539044"/>
                    <a:pt x="6784885" y="521708"/>
                    <a:pt x="6766024" y="500372"/>
                  </a:cubicBezTo>
                  <a:cubicBezTo>
                    <a:pt x="6755166" y="488179"/>
                    <a:pt x="6746784" y="486845"/>
                    <a:pt x="6734971" y="500944"/>
                  </a:cubicBezTo>
                  <a:cubicBezTo>
                    <a:pt x="6721257" y="517326"/>
                    <a:pt x="6701634" y="510850"/>
                    <a:pt x="6683915" y="507040"/>
                  </a:cubicBezTo>
                  <a:cubicBezTo>
                    <a:pt x="6665629" y="503230"/>
                    <a:pt x="6647148" y="499228"/>
                    <a:pt x="6628860" y="495418"/>
                  </a:cubicBezTo>
                  <a:cubicBezTo>
                    <a:pt x="6615335" y="492752"/>
                    <a:pt x="6601999" y="490466"/>
                    <a:pt x="6588662" y="487227"/>
                  </a:cubicBezTo>
                  <a:cubicBezTo>
                    <a:pt x="6547133" y="477129"/>
                    <a:pt x="6509794" y="480177"/>
                    <a:pt x="6476074" y="511230"/>
                  </a:cubicBezTo>
                  <a:cubicBezTo>
                    <a:pt x="6450356" y="535043"/>
                    <a:pt x="6417399" y="542093"/>
                    <a:pt x="6382345" y="534853"/>
                  </a:cubicBezTo>
                  <a:cubicBezTo>
                    <a:pt x="6377963" y="533901"/>
                    <a:pt x="6372439" y="530091"/>
                    <a:pt x="6369391" y="531615"/>
                  </a:cubicBezTo>
                  <a:cubicBezTo>
                    <a:pt x="6323479" y="553904"/>
                    <a:pt x="6287092" y="514658"/>
                    <a:pt x="6244799" y="512182"/>
                  </a:cubicBezTo>
                  <a:cubicBezTo>
                    <a:pt x="6226130" y="511040"/>
                    <a:pt x="6207079" y="496942"/>
                    <a:pt x="6190315" y="485703"/>
                  </a:cubicBezTo>
                  <a:cubicBezTo>
                    <a:pt x="6167262" y="470271"/>
                    <a:pt x="6146687" y="455412"/>
                    <a:pt x="6115446" y="462270"/>
                  </a:cubicBezTo>
                  <a:cubicBezTo>
                    <a:pt x="6084203" y="469319"/>
                    <a:pt x="6055627" y="456364"/>
                    <a:pt x="6032194" y="434266"/>
                  </a:cubicBezTo>
                  <a:cubicBezTo>
                    <a:pt x="6014287" y="417501"/>
                    <a:pt x="5994665" y="415977"/>
                    <a:pt x="5971042" y="420738"/>
                  </a:cubicBezTo>
                  <a:cubicBezTo>
                    <a:pt x="5941513" y="426645"/>
                    <a:pt x="5910842" y="427027"/>
                    <a:pt x="5880933" y="430646"/>
                  </a:cubicBezTo>
                  <a:cubicBezTo>
                    <a:pt x="5874454" y="431408"/>
                    <a:pt x="5866265" y="434076"/>
                    <a:pt x="5862452" y="438648"/>
                  </a:cubicBezTo>
                  <a:cubicBezTo>
                    <a:pt x="5815779" y="495418"/>
                    <a:pt x="5750055" y="495990"/>
                    <a:pt x="5685283" y="498658"/>
                  </a:cubicBezTo>
                  <a:cubicBezTo>
                    <a:pt x="5646039" y="500372"/>
                    <a:pt x="5606604" y="500372"/>
                    <a:pt x="5567169" y="499420"/>
                  </a:cubicBezTo>
                  <a:cubicBezTo>
                    <a:pt x="5553832" y="499228"/>
                    <a:pt x="5539736" y="496180"/>
                    <a:pt x="5527923" y="490466"/>
                  </a:cubicBezTo>
                  <a:cubicBezTo>
                    <a:pt x="5503348" y="478463"/>
                    <a:pt x="5480680" y="462843"/>
                    <a:pt x="5456292" y="450650"/>
                  </a:cubicBezTo>
                  <a:cubicBezTo>
                    <a:pt x="5447151" y="445886"/>
                    <a:pt x="5435338" y="445696"/>
                    <a:pt x="5424670" y="444934"/>
                  </a:cubicBezTo>
                  <a:cubicBezTo>
                    <a:pt x="5405809" y="443410"/>
                    <a:pt x="5384854" y="447982"/>
                    <a:pt x="5368662" y="441124"/>
                  </a:cubicBezTo>
                  <a:cubicBezTo>
                    <a:pt x="5326559" y="423407"/>
                    <a:pt x="5287123" y="427407"/>
                    <a:pt x="5247118" y="444934"/>
                  </a:cubicBezTo>
                  <a:cubicBezTo>
                    <a:pt x="5191108" y="469509"/>
                    <a:pt x="5138148" y="467605"/>
                    <a:pt x="5088617" y="428742"/>
                  </a:cubicBezTo>
                  <a:cubicBezTo>
                    <a:pt x="5066328" y="411215"/>
                    <a:pt x="5044609" y="419596"/>
                    <a:pt x="5025750" y="433694"/>
                  </a:cubicBezTo>
                  <a:cubicBezTo>
                    <a:pt x="5004032" y="450078"/>
                    <a:pt x="4982885" y="454268"/>
                    <a:pt x="4957930" y="442268"/>
                  </a:cubicBezTo>
                  <a:cubicBezTo>
                    <a:pt x="4952404" y="439600"/>
                    <a:pt x="4944594" y="440933"/>
                    <a:pt x="4938116" y="441886"/>
                  </a:cubicBezTo>
                  <a:cubicBezTo>
                    <a:pt x="4901158" y="446648"/>
                    <a:pt x="4864009" y="454650"/>
                    <a:pt x="4833910" y="421693"/>
                  </a:cubicBezTo>
                  <a:cubicBezTo>
                    <a:pt x="4828004" y="415214"/>
                    <a:pt x="4818097" y="412549"/>
                    <a:pt x="4810095" y="408167"/>
                  </a:cubicBezTo>
                  <a:cubicBezTo>
                    <a:pt x="4776566" y="390258"/>
                    <a:pt x="4777900" y="391974"/>
                    <a:pt x="4747991" y="413691"/>
                  </a:cubicBezTo>
                  <a:cubicBezTo>
                    <a:pt x="4732369" y="425121"/>
                    <a:pt x="4710842" y="436742"/>
                    <a:pt x="4692745" y="435790"/>
                  </a:cubicBezTo>
                  <a:cubicBezTo>
                    <a:pt x="4583584" y="430075"/>
                    <a:pt x="4479758" y="457508"/>
                    <a:pt x="4375933" y="483417"/>
                  </a:cubicBezTo>
                  <a:cubicBezTo>
                    <a:pt x="4311923" y="499420"/>
                    <a:pt x="4249436" y="500372"/>
                    <a:pt x="4185426" y="484179"/>
                  </a:cubicBezTo>
                  <a:cubicBezTo>
                    <a:pt x="4139133" y="472367"/>
                    <a:pt x="4095315" y="491800"/>
                    <a:pt x="4052072" y="505134"/>
                  </a:cubicBezTo>
                  <a:cubicBezTo>
                    <a:pt x="4043117" y="507799"/>
                    <a:pt x="4034735" y="518278"/>
                    <a:pt x="4029973" y="527233"/>
                  </a:cubicBezTo>
                  <a:cubicBezTo>
                    <a:pt x="4012826" y="558858"/>
                    <a:pt x="3984441" y="563810"/>
                    <a:pt x="3948626" y="550666"/>
                  </a:cubicBezTo>
                  <a:cubicBezTo>
                    <a:pt x="3920241" y="540377"/>
                    <a:pt x="3894332" y="526661"/>
                    <a:pt x="3871280" y="502275"/>
                  </a:cubicBezTo>
                  <a:cubicBezTo>
                    <a:pt x="3844229" y="473701"/>
                    <a:pt x="3816224" y="441124"/>
                    <a:pt x="3774312" y="429122"/>
                  </a:cubicBezTo>
                  <a:cubicBezTo>
                    <a:pt x="3756214" y="423979"/>
                    <a:pt x="3740593" y="423217"/>
                    <a:pt x="3721543" y="428552"/>
                  </a:cubicBezTo>
                  <a:cubicBezTo>
                    <a:pt x="3684583" y="438837"/>
                    <a:pt x="3647436" y="446078"/>
                    <a:pt x="3612763" y="414263"/>
                  </a:cubicBezTo>
                  <a:cubicBezTo>
                    <a:pt x="3593712" y="396736"/>
                    <a:pt x="3567994" y="385496"/>
                    <a:pt x="3537323" y="389878"/>
                  </a:cubicBezTo>
                  <a:cubicBezTo>
                    <a:pt x="3499031" y="395402"/>
                    <a:pt x="3464168" y="381496"/>
                    <a:pt x="3431593" y="360921"/>
                  </a:cubicBezTo>
                  <a:cubicBezTo>
                    <a:pt x="3419971" y="353491"/>
                    <a:pt x="3405682" y="349301"/>
                    <a:pt x="3392158" y="345681"/>
                  </a:cubicBezTo>
                  <a:cubicBezTo>
                    <a:pt x="3360915" y="337298"/>
                    <a:pt x="3329480" y="329868"/>
                    <a:pt x="3297856" y="323010"/>
                  </a:cubicBezTo>
                  <a:cubicBezTo>
                    <a:pt x="3271948" y="317296"/>
                    <a:pt x="3245849" y="313104"/>
                    <a:pt x="3219748" y="308151"/>
                  </a:cubicBezTo>
                  <a:cubicBezTo>
                    <a:pt x="3191173" y="302817"/>
                    <a:pt x="3168502" y="290433"/>
                    <a:pt x="3156692" y="261668"/>
                  </a:cubicBezTo>
                  <a:cubicBezTo>
                    <a:pt x="3152882" y="252524"/>
                    <a:pt x="3143737" y="245283"/>
                    <a:pt x="3136497" y="237663"/>
                  </a:cubicBezTo>
                  <a:cubicBezTo>
                    <a:pt x="3131355" y="232139"/>
                    <a:pt x="3124495" y="227947"/>
                    <a:pt x="3119733" y="222233"/>
                  </a:cubicBezTo>
                  <a:cubicBezTo>
                    <a:pt x="3094776" y="192132"/>
                    <a:pt x="3070201" y="161843"/>
                    <a:pt x="3045436" y="131742"/>
                  </a:cubicBezTo>
                  <a:cubicBezTo>
                    <a:pt x="3042958" y="128884"/>
                    <a:pt x="3040292" y="125455"/>
                    <a:pt x="3037054" y="124121"/>
                  </a:cubicBezTo>
                  <a:cubicBezTo>
                    <a:pt x="3003525" y="110215"/>
                    <a:pt x="2969614" y="97070"/>
                    <a:pt x="2936466" y="82400"/>
                  </a:cubicBezTo>
                  <a:cubicBezTo>
                    <a:pt x="2923702" y="76686"/>
                    <a:pt x="2910558" y="69637"/>
                    <a:pt x="2901031" y="59731"/>
                  </a:cubicBezTo>
                  <a:cubicBezTo>
                    <a:pt x="2879314" y="37250"/>
                    <a:pt x="2859502" y="12866"/>
                    <a:pt x="2828259" y="3149"/>
                  </a:cubicBezTo>
                  <a:cubicBezTo>
                    <a:pt x="2819114" y="293"/>
                    <a:pt x="2808256" y="-1231"/>
                    <a:pt x="2799492" y="1245"/>
                  </a:cubicBezTo>
                  <a:cubicBezTo>
                    <a:pt x="2763867" y="11532"/>
                    <a:pt x="2729005" y="24296"/>
                    <a:pt x="2693570" y="35154"/>
                  </a:cubicBezTo>
                  <a:cubicBezTo>
                    <a:pt x="2671092" y="41823"/>
                    <a:pt x="2650707" y="49825"/>
                    <a:pt x="2639847" y="73448"/>
                  </a:cubicBezTo>
                  <a:cubicBezTo>
                    <a:pt x="2636801" y="80114"/>
                    <a:pt x="2628226" y="87354"/>
                    <a:pt x="2621178" y="88688"/>
                  </a:cubicBezTo>
                  <a:cubicBezTo>
                    <a:pt x="2575839" y="97260"/>
                    <a:pt x="2531069" y="101451"/>
                    <a:pt x="2489348" y="72304"/>
                  </a:cubicBezTo>
                  <a:cubicBezTo>
                    <a:pt x="2480585" y="66017"/>
                    <a:pt x="2464201" y="66017"/>
                    <a:pt x="2452580" y="68683"/>
                  </a:cubicBezTo>
                  <a:cubicBezTo>
                    <a:pt x="2407811" y="78590"/>
                    <a:pt x="2365328" y="82020"/>
                    <a:pt x="2326464" y="50395"/>
                  </a:cubicBezTo>
                  <a:cubicBezTo>
                    <a:pt x="2321892" y="46585"/>
                    <a:pt x="2307224" y="50015"/>
                    <a:pt x="2300365" y="54777"/>
                  </a:cubicBezTo>
                  <a:cubicBezTo>
                    <a:pt x="2234259" y="101261"/>
                    <a:pt x="2198064" y="102405"/>
                    <a:pt x="2130434" y="58397"/>
                  </a:cubicBezTo>
                  <a:cubicBezTo>
                    <a:pt x="2126052" y="55539"/>
                    <a:pt x="2120337" y="52301"/>
                    <a:pt x="2118621" y="47919"/>
                  </a:cubicBezTo>
                  <a:cubicBezTo>
                    <a:pt x="2107001" y="19914"/>
                    <a:pt x="2082236" y="19152"/>
                    <a:pt x="2057659" y="16866"/>
                  </a:cubicBezTo>
                  <a:cubicBezTo>
                    <a:pt x="2030608" y="14390"/>
                    <a:pt x="2003555" y="11152"/>
                    <a:pt x="1976314" y="8865"/>
                  </a:cubicBezTo>
                  <a:cubicBezTo>
                    <a:pt x="1971550" y="8483"/>
                    <a:pt x="1966216" y="10007"/>
                    <a:pt x="1961454" y="11724"/>
                  </a:cubicBezTo>
                  <a:cubicBezTo>
                    <a:pt x="1943165" y="18010"/>
                    <a:pt x="1925449" y="27154"/>
                    <a:pt x="1906588" y="30964"/>
                  </a:cubicBezTo>
                  <a:cubicBezTo>
                    <a:pt x="1865821" y="39156"/>
                    <a:pt x="1826385" y="55539"/>
                    <a:pt x="1783330" y="48871"/>
                  </a:cubicBezTo>
                  <a:cubicBezTo>
                    <a:pt x="1775902" y="47729"/>
                    <a:pt x="1767327" y="53253"/>
                    <a:pt x="1759327" y="55349"/>
                  </a:cubicBezTo>
                  <a:cubicBezTo>
                    <a:pt x="1744849" y="58969"/>
                    <a:pt x="1730750" y="64111"/>
                    <a:pt x="1716082" y="65445"/>
                  </a:cubicBezTo>
                  <a:cubicBezTo>
                    <a:pt x="1677218" y="68875"/>
                    <a:pt x="1637975" y="71924"/>
                    <a:pt x="1598920" y="72114"/>
                  </a:cubicBezTo>
                  <a:cubicBezTo>
                    <a:pt x="1580061" y="72304"/>
                    <a:pt x="1561201" y="65065"/>
                    <a:pt x="1542150" y="62207"/>
                  </a:cubicBezTo>
                  <a:cubicBezTo>
                    <a:pt x="1533578" y="60873"/>
                    <a:pt x="1519669" y="58587"/>
                    <a:pt x="1516813" y="62779"/>
                  </a:cubicBezTo>
                  <a:cubicBezTo>
                    <a:pt x="1494714" y="94592"/>
                    <a:pt x="1463661" y="88496"/>
                    <a:pt x="1432228" y="88116"/>
                  </a:cubicBezTo>
                  <a:cubicBezTo>
                    <a:pt x="1362884" y="87354"/>
                    <a:pt x="1295826" y="60493"/>
                    <a:pt x="1224765" y="71924"/>
                  </a:cubicBezTo>
                  <a:cubicBezTo>
                    <a:pt x="1204191" y="75162"/>
                    <a:pt x="1181330" y="62397"/>
                    <a:pt x="1159231" y="58207"/>
                  </a:cubicBezTo>
                  <a:cubicBezTo>
                    <a:pt x="1147801" y="56111"/>
                    <a:pt x="1135228" y="53633"/>
                    <a:pt x="1124370" y="56301"/>
                  </a:cubicBezTo>
                  <a:cubicBezTo>
                    <a:pt x="1107605" y="60493"/>
                    <a:pt x="1091411" y="68113"/>
                    <a:pt x="1075600" y="75542"/>
                  </a:cubicBezTo>
                  <a:cubicBezTo>
                    <a:pt x="1046261" y="89258"/>
                    <a:pt x="1016162" y="89258"/>
                    <a:pt x="986633" y="79162"/>
                  </a:cubicBezTo>
                  <a:cubicBezTo>
                    <a:pt x="944722" y="64873"/>
                    <a:pt x="903193" y="64873"/>
                    <a:pt x="861089" y="76304"/>
                  </a:cubicBezTo>
                  <a:cubicBezTo>
                    <a:pt x="826990" y="85638"/>
                    <a:pt x="791935" y="92116"/>
                    <a:pt x="759168" y="104689"/>
                  </a:cubicBezTo>
                  <a:cubicBezTo>
                    <a:pt x="744689" y="110215"/>
                    <a:pt x="732497" y="126597"/>
                    <a:pt x="723735" y="140696"/>
                  </a:cubicBezTo>
                  <a:cubicBezTo>
                    <a:pt x="706018" y="169271"/>
                    <a:pt x="674013" y="169081"/>
                    <a:pt x="647532" y="147934"/>
                  </a:cubicBezTo>
                  <a:cubicBezTo>
                    <a:pt x="619717" y="125645"/>
                    <a:pt x="584664" y="112501"/>
                    <a:pt x="552659" y="95926"/>
                  </a:cubicBezTo>
                  <a:cubicBezTo>
                    <a:pt x="549993" y="94592"/>
                    <a:pt x="545039" y="96116"/>
                    <a:pt x="541800" y="97640"/>
                  </a:cubicBezTo>
                  <a:cubicBezTo>
                    <a:pt x="488649" y="122407"/>
                    <a:pt x="433593" y="126979"/>
                    <a:pt x="375107" y="123169"/>
                  </a:cubicBezTo>
                  <a:cubicBezTo>
                    <a:pt x="341960" y="121073"/>
                    <a:pt x="307289" y="137076"/>
                    <a:pt x="273567" y="145458"/>
                  </a:cubicBezTo>
                  <a:cubicBezTo>
                    <a:pt x="269757" y="146410"/>
                    <a:pt x="266519" y="151174"/>
                    <a:pt x="264043" y="154792"/>
                  </a:cubicBezTo>
                  <a:cubicBezTo>
                    <a:pt x="240228" y="190800"/>
                    <a:pt x="208223" y="200706"/>
                    <a:pt x="169360" y="177273"/>
                  </a:cubicBezTo>
                  <a:cubicBezTo>
                    <a:pt x="143643" y="161651"/>
                    <a:pt x="118114" y="158032"/>
                    <a:pt x="89347" y="157460"/>
                  </a:cubicBezTo>
                  <a:cubicBezTo>
                    <a:pt x="71059" y="157078"/>
                    <a:pt x="52962" y="147934"/>
                    <a:pt x="34291" y="145268"/>
                  </a:cubicBezTo>
                  <a:lnTo>
                    <a:pt x="0" y="142056"/>
                  </a:lnTo>
                  <a:lnTo>
                    <a:pt x="0" y="849556"/>
                  </a:lnTo>
                  <a:lnTo>
                    <a:pt x="60652" y="844783"/>
                  </a:lnTo>
                  <a:cubicBezTo>
                    <a:pt x="80251" y="839473"/>
                    <a:pt x="99446" y="832043"/>
                    <a:pt x="119068" y="827281"/>
                  </a:cubicBezTo>
                  <a:cubicBezTo>
                    <a:pt x="137355" y="822899"/>
                    <a:pt x="154501" y="812802"/>
                    <a:pt x="171840" y="804420"/>
                  </a:cubicBezTo>
                  <a:cubicBezTo>
                    <a:pt x="204985" y="788417"/>
                    <a:pt x="240420" y="798514"/>
                    <a:pt x="274329" y="794324"/>
                  </a:cubicBezTo>
                  <a:cubicBezTo>
                    <a:pt x="285188" y="792990"/>
                    <a:pt x="296046" y="791466"/>
                    <a:pt x="306715" y="788798"/>
                  </a:cubicBezTo>
                  <a:cubicBezTo>
                    <a:pt x="335864" y="781749"/>
                    <a:pt x="365583" y="775653"/>
                    <a:pt x="393967" y="765937"/>
                  </a:cubicBezTo>
                  <a:cubicBezTo>
                    <a:pt x="426165" y="755078"/>
                    <a:pt x="457028" y="740600"/>
                    <a:pt x="493793" y="725549"/>
                  </a:cubicBezTo>
                  <a:cubicBezTo>
                    <a:pt x="506557" y="729360"/>
                    <a:pt x="526180" y="739648"/>
                    <a:pt x="546373" y="740600"/>
                  </a:cubicBezTo>
                  <a:cubicBezTo>
                    <a:pt x="611337" y="743838"/>
                    <a:pt x="672107" y="726121"/>
                    <a:pt x="730211" y="698116"/>
                  </a:cubicBezTo>
                  <a:cubicBezTo>
                    <a:pt x="747927" y="689734"/>
                    <a:pt x="766980" y="684210"/>
                    <a:pt x="784889" y="676018"/>
                  </a:cubicBezTo>
                  <a:cubicBezTo>
                    <a:pt x="791173" y="673161"/>
                    <a:pt x="799365" y="667065"/>
                    <a:pt x="800509" y="661349"/>
                  </a:cubicBezTo>
                  <a:cubicBezTo>
                    <a:pt x="807175" y="628201"/>
                    <a:pt x="831942" y="628772"/>
                    <a:pt x="857661" y="626868"/>
                  </a:cubicBezTo>
                  <a:cubicBezTo>
                    <a:pt x="888332" y="624582"/>
                    <a:pt x="918621" y="619248"/>
                    <a:pt x="949102" y="614676"/>
                  </a:cubicBezTo>
                  <a:cubicBezTo>
                    <a:pt x="953104" y="614104"/>
                    <a:pt x="956722" y="610104"/>
                    <a:pt x="960342" y="607435"/>
                  </a:cubicBezTo>
                  <a:cubicBezTo>
                    <a:pt x="965867" y="603435"/>
                    <a:pt x="971011" y="597339"/>
                    <a:pt x="977109" y="595815"/>
                  </a:cubicBezTo>
                  <a:cubicBezTo>
                    <a:pt x="1008350" y="588385"/>
                    <a:pt x="1039783" y="582099"/>
                    <a:pt x="1071218" y="575240"/>
                  </a:cubicBezTo>
                  <a:cubicBezTo>
                    <a:pt x="1078266" y="573716"/>
                    <a:pt x="1085505" y="571812"/>
                    <a:pt x="1091983" y="568764"/>
                  </a:cubicBezTo>
                  <a:cubicBezTo>
                    <a:pt x="1098079" y="565906"/>
                    <a:pt x="1103223" y="560952"/>
                    <a:pt x="1109321" y="557904"/>
                  </a:cubicBezTo>
                  <a:cubicBezTo>
                    <a:pt x="1125892" y="549714"/>
                    <a:pt x="1142851" y="542093"/>
                    <a:pt x="1162279" y="532949"/>
                  </a:cubicBezTo>
                  <a:cubicBezTo>
                    <a:pt x="1173138" y="550094"/>
                    <a:pt x="1187810" y="540377"/>
                    <a:pt x="1206097" y="532187"/>
                  </a:cubicBezTo>
                  <a:cubicBezTo>
                    <a:pt x="1224765" y="523805"/>
                    <a:pt x="1246292" y="521137"/>
                    <a:pt x="1266867" y="518088"/>
                  </a:cubicBezTo>
                  <a:cubicBezTo>
                    <a:pt x="1304588" y="512564"/>
                    <a:pt x="1342499" y="509134"/>
                    <a:pt x="1380219" y="504182"/>
                  </a:cubicBezTo>
                  <a:cubicBezTo>
                    <a:pt x="1388221" y="503038"/>
                    <a:pt x="1397365" y="500944"/>
                    <a:pt x="1403461" y="496180"/>
                  </a:cubicBezTo>
                  <a:cubicBezTo>
                    <a:pt x="1445181" y="464175"/>
                    <a:pt x="1495858" y="455222"/>
                    <a:pt x="1544054" y="458268"/>
                  </a:cubicBezTo>
                  <a:cubicBezTo>
                    <a:pt x="1581965" y="460557"/>
                    <a:pt x="1619114" y="462270"/>
                    <a:pt x="1656644" y="459032"/>
                  </a:cubicBezTo>
                  <a:cubicBezTo>
                    <a:pt x="1659502" y="458841"/>
                    <a:pt x="1663312" y="459223"/>
                    <a:pt x="1665406" y="460747"/>
                  </a:cubicBezTo>
                  <a:cubicBezTo>
                    <a:pt x="1678360" y="470843"/>
                    <a:pt x="1691887" y="471605"/>
                    <a:pt x="1708461" y="473318"/>
                  </a:cubicBezTo>
                  <a:cubicBezTo>
                    <a:pt x="1731894" y="475797"/>
                    <a:pt x="1753421" y="474081"/>
                    <a:pt x="1775140" y="469891"/>
                  </a:cubicBezTo>
                  <a:cubicBezTo>
                    <a:pt x="1790952" y="466843"/>
                    <a:pt x="1806953" y="460557"/>
                    <a:pt x="1821051" y="452554"/>
                  </a:cubicBezTo>
                  <a:cubicBezTo>
                    <a:pt x="1840672" y="441314"/>
                    <a:pt x="1859535" y="436934"/>
                    <a:pt x="1878203" y="451792"/>
                  </a:cubicBezTo>
                  <a:cubicBezTo>
                    <a:pt x="1898396" y="467605"/>
                    <a:pt x="1921257" y="462081"/>
                    <a:pt x="1943547" y="462651"/>
                  </a:cubicBezTo>
                  <a:cubicBezTo>
                    <a:pt x="1953262" y="462843"/>
                    <a:pt x="1963550" y="462461"/>
                    <a:pt x="1972884" y="464937"/>
                  </a:cubicBezTo>
                  <a:cubicBezTo>
                    <a:pt x="1999935" y="471987"/>
                    <a:pt x="2026036" y="482655"/>
                    <a:pt x="2053469" y="487417"/>
                  </a:cubicBezTo>
                  <a:cubicBezTo>
                    <a:pt x="2068710" y="490084"/>
                    <a:pt x="2085664" y="485321"/>
                    <a:pt x="2101477" y="481893"/>
                  </a:cubicBezTo>
                  <a:cubicBezTo>
                    <a:pt x="2117479" y="478273"/>
                    <a:pt x="2133290" y="472749"/>
                    <a:pt x="2148722" y="467033"/>
                  </a:cubicBezTo>
                  <a:cubicBezTo>
                    <a:pt x="2159199" y="463223"/>
                    <a:pt x="2170629" y="459603"/>
                    <a:pt x="2179011" y="452744"/>
                  </a:cubicBezTo>
                  <a:cubicBezTo>
                    <a:pt x="2198064" y="437124"/>
                    <a:pt x="2217685" y="434455"/>
                    <a:pt x="2240165" y="442648"/>
                  </a:cubicBezTo>
                  <a:cubicBezTo>
                    <a:pt x="2243593" y="443982"/>
                    <a:pt x="2247594" y="443982"/>
                    <a:pt x="2251404" y="444172"/>
                  </a:cubicBezTo>
                  <a:cubicBezTo>
                    <a:pt x="2312370" y="448172"/>
                    <a:pt x="2373330" y="450650"/>
                    <a:pt x="2433912" y="456746"/>
                  </a:cubicBezTo>
                  <a:cubicBezTo>
                    <a:pt x="2458485" y="459223"/>
                    <a:pt x="2482107" y="470081"/>
                    <a:pt x="2506302" y="476939"/>
                  </a:cubicBezTo>
                  <a:cubicBezTo>
                    <a:pt x="2511256" y="478273"/>
                    <a:pt x="2516783" y="480369"/>
                    <a:pt x="2521735" y="479415"/>
                  </a:cubicBezTo>
                  <a:cubicBezTo>
                    <a:pt x="2575647" y="469891"/>
                    <a:pt x="2626132" y="483797"/>
                    <a:pt x="2675854" y="502086"/>
                  </a:cubicBezTo>
                  <a:cubicBezTo>
                    <a:pt x="2680996" y="503992"/>
                    <a:pt x="2687282" y="503419"/>
                    <a:pt x="2692998" y="503038"/>
                  </a:cubicBezTo>
                  <a:cubicBezTo>
                    <a:pt x="2709003" y="501706"/>
                    <a:pt x="2726337" y="495038"/>
                    <a:pt x="2740816" y="499037"/>
                  </a:cubicBezTo>
                  <a:cubicBezTo>
                    <a:pt x="2779297" y="510088"/>
                    <a:pt x="2817398" y="523423"/>
                    <a:pt x="2853596" y="540187"/>
                  </a:cubicBezTo>
                  <a:cubicBezTo>
                    <a:pt x="2890365" y="557142"/>
                    <a:pt x="2924464" y="571430"/>
                    <a:pt x="2966565" y="554286"/>
                  </a:cubicBezTo>
                  <a:cubicBezTo>
                    <a:pt x="2984472" y="547045"/>
                    <a:pt x="3008095" y="552190"/>
                    <a:pt x="3028671" y="554094"/>
                  </a:cubicBezTo>
                  <a:cubicBezTo>
                    <a:pt x="3043720" y="555618"/>
                    <a:pt x="3058198" y="564192"/>
                    <a:pt x="3073059" y="564192"/>
                  </a:cubicBezTo>
                  <a:cubicBezTo>
                    <a:pt x="3112686" y="564192"/>
                    <a:pt x="3147927" y="574288"/>
                    <a:pt x="3182219" y="594862"/>
                  </a:cubicBezTo>
                  <a:cubicBezTo>
                    <a:pt x="3195557" y="602863"/>
                    <a:pt x="3216322" y="597529"/>
                    <a:pt x="3233656" y="599625"/>
                  </a:cubicBezTo>
                  <a:cubicBezTo>
                    <a:pt x="3251947" y="602101"/>
                    <a:pt x="3270804" y="604387"/>
                    <a:pt x="3288332" y="609914"/>
                  </a:cubicBezTo>
                  <a:cubicBezTo>
                    <a:pt x="3333672" y="624392"/>
                    <a:pt x="3378441" y="640774"/>
                    <a:pt x="3423591" y="656015"/>
                  </a:cubicBezTo>
                  <a:cubicBezTo>
                    <a:pt x="3460738" y="668590"/>
                    <a:pt x="3497317" y="658683"/>
                    <a:pt x="3534084" y="653349"/>
                  </a:cubicBezTo>
                  <a:cubicBezTo>
                    <a:pt x="3557137" y="649919"/>
                    <a:pt x="3578662" y="641727"/>
                    <a:pt x="3604571" y="653918"/>
                  </a:cubicBezTo>
                  <a:cubicBezTo>
                    <a:pt x="3629338" y="665541"/>
                    <a:pt x="3660771" y="662873"/>
                    <a:pt x="3688586" y="669160"/>
                  </a:cubicBezTo>
                  <a:cubicBezTo>
                    <a:pt x="3712020" y="674494"/>
                    <a:pt x="3734687" y="683068"/>
                    <a:pt x="3757358" y="691450"/>
                  </a:cubicBezTo>
                  <a:cubicBezTo>
                    <a:pt x="3788221" y="702881"/>
                    <a:pt x="3818700" y="714881"/>
                    <a:pt x="3852421" y="709167"/>
                  </a:cubicBezTo>
                  <a:cubicBezTo>
                    <a:pt x="3890714" y="702689"/>
                    <a:pt x="3917001" y="727073"/>
                    <a:pt x="3947104" y="743267"/>
                  </a:cubicBezTo>
                  <a:cubicBezTo>
                    <a:pt x="3967869" y="754316"/>
                    <a:pt x="3990538" y="762509"/>
                    <a:pt x="4013208" y="769367"/>
                  </a:cubicBezTo>
                  <a:cubicBezTo>
                    <a:pt x="4043497" y="778321"/>
                    <a:pt x="4074740" y="783655"/>
                    <a:pt x="4105222" y="792417"/>
                  </a:cubicBezTo>
                  <a:cubicBezTo>
                    <a:pt x="4151325" y="805561"/>
                    <a:pt x="4198001" y="815850"/>
                    <a:pt x="4246006" y="808610"/>
                  </a:cubicBezTo>
                  <a:cubicBezTo>
                    <a:pt x="4268105" y="805372"/>
                    <a:pt x="4288682" y="805561"/>
                    <a:pt x="4310779" y="810326"/>
                  </a:cubicBezTo>
                  <a:cubicBezTo>
                    <a:pt x="4346974" y="818136"/>
                    <a:pt x="4384123" y="819089"/>
                    <a:pt x="4413272" y="848235"/>
                  </a:cubicBezTo>
                  <a:cubicBezTo>
                    <a:pt x="4423558" y="858524"/>
                    <a:pt x="4442037" y="861190"/>
                    <a:pt x="4457087" y="866524"/>
                  </a:cubicBezTo>
                  <a:cubicBezTo>
                    <a:pt x="4474424" y="872812"/>
                    <a:pt x="4487186" y="869572"/>
                    <a:pt x="4496523" y="851284"/>
                  </a:cubicBezTo>
                  <a:cubicBezTo>
                    <a:pt x="4500713" y="843093"/>
                    <a:pt x="4512715" y="835091"/>
                    <a:pt x="4522050" y="833757"/>
                  </a:cubicBezTo>
                  <a:cubicBezTo>
                    <a:pt x="4550055" y="829757"/>
                    <a:pt x="4575773" y="835663"/>
                    <a:pt x="4602824" y="848618"/>
                  </a:cubicBezTo>
                  <a:cubicBezTo>
                    <a:pt x="4628161" y="860810"/>
                    <a:pt x="4659786" y="859476"/>
                    <a:pt x="4688553" y="864238"/>
                  </a:cubicBezTo>
                  <a:cubicBezTo>
                    <a:pt x="4708936" y="867668"/>
                    <a:pt x="4729321" y="874716"/>
                    <a:pt x="4749895" y="874716"/>
                  </a:cubicBezTo>
                  <a:cubicBezTo>
                    <a:pt x="4775424" y="874716"/>
                    <a:pt x="4800761" y="868620"/>
                    <a:pt x="4826480" y="866334"/>
                  </a:cubicBezTo>
                  <a:cubicBezTo>
                    <a:pt x="4846482" y="864430"/>
                    <a:pt x="4866867" y="865192"/>
                    <a:pt x="4886870" y="862906"/>
                  </a:cubicBezTo>
                  <a:cubicBezTo>
                    <a:pt x="4903254" y="861190"/>
                    <a:pt x="4919447" y="856810"/>
                    <a:pt x="4935639" y="853190"/>
                  </a:cubicBezTo>
                  <a:cubicBezTo>
                    <a:pt x="4941546" y="851856"/>
                    <a:pt x="4947452" y="846711"/>
                    <a:pt x="4952784" y="847473"/>
                  </a:cubicBezTo>
                  <a:cubicBezTo>
                    <a:pt x="5005745" y="855666"/>
                    <a:pt x="5043847" y="819089"/>
                    <a:pt x="5088617" y="802896"/>
                  </a:cubicBezTo>
                  <a:cubicBezTo>
                    <a:pt x="5135672" y="785749"/>
                    <a:pt x="5181204" y="759461"/>
                    <a:pt x="5233781" y="767271"/>
                  </a:cubicBezTo>
                  <a:cubicBezTo>
                    <a:pt x="5265596" y="772033"/>
                    <a:pt x="5296267" y="783083"/>
                    <a:pt x="5327893" y="789752"/>
                  </a:cubicBezTo>
                  <a:cubicBezTo>
                    <a:pt x="5339132" y="792038"/>
                    <a:pt x="5351705" y="791656"/>
                    <a:pt x="5362946" y="789370"/>
                  </a:cubicBezTo>
                  <a:cubicBezTo>
                    <a:pt x="5417240" y="778891"/>
                    <a:pt x="5470771" y="777367"/>
                    <a:pt x="5524115" y="794514"/>
                  </a:cubicBezTo>
                  <a:cubicBezTo>
                    <a:pt x="5533257" y="797372"/>
                    <a:pt x="5542974" y="800038"/>
                    <a:pt x="5552500" y="800038"/>
                  </a:cubicBezTo>
                  <a:cubicBezTo>
                    <a:pt x="5604697" y="800038"/>
                    <a:pt x="5655944" y="796038"/>
                    <a:pt x="5705857" y="777367"/>
                  </a:cubicBezTo>
                  <a:cubicBezTo>
                    <a:pt x="5722622" y="771080"/>
                    <a:pt x="5743006" y="775081"/>
                    <a:pt x="5761485" y="773557"/>
                  </a:cubicBezTo>
                  <a:cubicBezTo>
                    <a:pt x="5778629" y="772224"/>
                    <a:pt x="5796156" y="771653"/>
                    <a:pt x="5812731" y="767271"/>
                  </a:cubicBezTo>
                  <a:cubicBezTo>
                    <a:pt x="5836925" y="760795"/>
                    <a:pt x="5859404" y="760033"/>
                    <a:pt x="5884361" y="765747"/>
                  </a:cubicBezTo>
                  <a:cubicBezTo>
                    <a:pt x="5908174" y="771080"/>
                    <a:pt x="5933892" y="768415"/>
                    <a:pt x="5958660" y="768605"/>
                  </a:cubicBezTo>
                  <a:cubicBezTo>
                    <a:pt x="5986282" y="768795"/>
                    <a:pt x="6013906" y="768984"/>
                    <a:pt x="6041528" y="768033"/>
                  </a:cubicBezTo>
                  <a:cubicBezTo>
                    <a:pt x="6052579" y="767653"/>
                    <a:pt x="6065151" y="760033"/>
                    <a:pt x="6074297" y="763081"/>
                  </a:cubicBezTo>
                  <a:cubicBezTo>
                    <a:pt x="6103824" y="773366"/>
                    <a:pt x="6133353" y="760985"/>
                    <a:pt x="6162880" y="766509"/>
                  </a:cubicBezTo>
                  <a:cubicBezTo>
                    <a:pt x="6177360" y="769367"/>
                    <a:pt x="6193743" y="761557"/>
                    <a:pt x="6209364" y="760795"/>
                  </a:cubicBezTo>
                  <a:cubicBezTo>
                    <a:pt x="6234892" y="759461"/>
                    <a:pt x="6260419" y="760033"/>
                    <a:pt x="6285948" y="759651"/>
                  </a:cubicBezTo>
                  <a:cubicBezTo>
                    <a:pt x="6294330" y="759461"/>
                    <a:pt x="6302523" y="758699"/>
                    <a:pt x="6310905" y="758316"/>
                  </a:cubicBezTo>
                  <a:cubicBezTo>
                    <a:pt x="6318335" y="757936"/>
                    <a:pt x="6326145" y="756222"/>
                    <a:pt x="6333194" y="757554"/>
                  </a:cubicBezTo>
                  <a:cubicBezTo>
                    <a:pt x="6358723" y="762318"/>
                    <a:pt x="6383869" y="770129"/>
                    <a:pt x="6409586" y="773177"/>
                  </a:cubicBezTo>
                  <a:cubicBezTo>
                    <a:pt x="6431875" y="775843"/>
                    <a:pt x="6454928" y="772224"/>
                    <a:pt x="6477407" y="774129"/>
                  </a:cubicBezTo>
                  <a:cubicBezTo>
                    <a:pt x="6517032" y="777367"/>
                    <a:pt x="6556657" y="783083"/>
                    <a:pt x="6596283" y="786703"/>
                  </a:cubicBezTo>
                  <a:cubicBezTo>
                    <a:pt x="6604857" y="787465"/>
                    <a:pt x="6613809" y="782701"/>
                    <a:pt x="6622573" y="782321"/>
                  </a:cubicBezTo>
                  <a:cubicBezTo>
                    <a:pt x="6650006" y="781369"/>
                    <a:pt x="6677439" y="781177"/>
                    <a:pt x="6704872" y="780607"/>
                  </a:cubicBezTo>
                  <a:cubicBezTo>
                    <a:pt x="6720493" y="780415"/>
                    <a:pt x="6736305" y="780987"/>
                    <a:pt x="6751738" y="779273"/>
                  </a:cubicBezTo>
                  <a:cubicBezTo>
                    <a:pt x="6772120" y="776987"/>
                    <a:pt x="6790599" y="773557"/>
                    <a:pt x="6809650" y="788417"/>
                  </a:cubicBezTo>
                  <a:cubicBezTo>
                    <a:pt x="6816984" y="794180"/>
                    <a:pt x="6824819" y="797942"/>
                    <a:pt x="6832976" y="800428"/>
                  </a:cubicBezTo>
                  <a:close/>
                </a:path>
              </a:pathLst>
            </a:custGeom>
            <a:blipFill dpi="0" rotWithShape="1">
              <a:blip r:embed="rId3">
                <a:alphaModFix amt="57000"/>
              </a:blip>
              <a:srcRect/>
              <a:tile tx="0" ty="0" sx="100000" sy="100000" flip="none" algn="tl"/>
            </a:blip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CuadroTexto 1">
            <a:extLst>
              <a:ext uri="{FF2B5EF4-FFF2-40B4-BE49-F238E27FC236}">
                <a16:creationId xmlns:a16="http://schemas.microsoft.com/office/drawing/2014/main" id="{080F95A5-8F10-4BD5-8864-E3881D977173}"/>
              </a:ext>
            </a:extLst>
          </p:cNvPr>
          <p:cNvSpPr txBox="1"/>
          <p:nvPr/>
        </p:nvSpPr>
        <p:spPr>
          <a:xfrm>
            <a:off x="5076056" y="908720"/>
            <a:ext cx="3672408" cy="491968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500" dirty="0">
              <a:solidFill>
                <a:schemeClr val="bg1">
                  <a:alpha val="80000"/>
                </a:schemeClr>
              </a:solidFill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900" dirty="0">
                <a:solidFill>
                  <a:schemeClr val="bg1">
                    <a:alpha val="80000"/>
                  </a:schemeClr>
                </a:solidFill>
              </a:rPr>
              <a:t>OBJETIVO: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900" dirty="0">
              <a:solidFill>
                <a:schemeClr val="bg1">
                  <a:alpha val="80000"/>
                </a:schemeClr>
              </a:solidFill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900" dirty="0">
                <a:solidFill>
                  <a:schemeClr val="bg1">
                    <a:alpha val="80000"/>
                  </a:schemeClr>
                </a:solidFill>
              </a:rPr>
              <a:t>Formular </a:t>
            </a:r>
            <a:r>
              <a:rPr lang="en-US" sz="2900" dirty="0" err="1">
                <a:solidFill>
                  <a:schemeClr val="bg1">
                    <a:alpha val="80000"/>
                  </a:schemeClr>
                </a:solidFill>
              </a:rPr>
              <a:t>preguntas</a:t>
            </a:r>
            <a:r>
              <a:rPr lang="en-US" sz="2900" dirty="0">
                <a:solidFill>
                  <a:schemeClr val="bg1">
                    <a:alpha val="80000"/>
                  </a:schemeClr>
                </a:solidFill>
              </a:rPr>
              <a:t> </a:t>
            </a:r>
            <a:r>
              <a:rPr lang="en-US" sz="2900" dirty="0" err="1">
                <a:solidFill>
                  <a:schemeClr val="bg1">
                    <a:alpha val="80000"/>
                  </a:schemeClr>
                </a:solidFill>
              </a:rPr>
              <a:t>significativas</a:t>
            </a:r>
            <a:r>
              <a:rPr lang="en-US" sz="2900" dirty="0">
                <a:solidFill>
                  <a:schemeClr val="bg1">
                    <a:alpha val="80000"/>
                  </a:schemeClr>
                </a:solidFill>
              </a:rPr>
              <a:t> para </a:t>
            </a:r>
            <a:r>
              <a:rPr lang="en-US" sz="2900" dirty="0" err="1">
                <a:solidFill>
                  <a:schemeClr val="bg1">
                    <a:alpha val="80000"/>
                  </a:schemeClr>
                </a:solidFill>
              </a:rPr>
              <a:t>su</a:t>
            </a:r>
            <a:r>
              <a:rPr lang="en-US" sz="2900" dirty="0">
                <a:solidFill>
                  <a:schemeClr val="bg1">
                    <a:alpha val="80000"/>
                  </a:schemeClr>
                </a:solidFill>
              </a:rPr>
              <a:t> </a:t>
            </a:r>
            <a:r>
              <a:rPr lang="en-US" sz="2900" dirty="0" err="1">
                <a:solidFill>
                  <a:schemeClr val="bg1">
                    <a:alpha val="80000"/>
                  </a:schemeClr>
                </a:solidFill>
              </a:rPr>
              <a:t>vida</a:t>
            </a:r>
            <a:r>
              <a:rPr lang="en-US" sz="2900" dirty="0">
                <a:solidFill>
                  <a:schemeClr val="bg1">
                    <a:alpha val="80000"/>
                  </a:schemeClr>
                </a:solidFill>
              </a:rPr>
              <a:t> a </a:t>
            </a:r>
            <a:r>
              <a:rPr lang="en-US" sz="2900" dirty="0" err="1">
                <a:solidFill>
                  <a:schemeClr val="bg1">
                    <a:alpha val="80000"/>
                  </a:schemeClr>
                </a:solidFill>
              </a:rPr>
              <a:t>partir</a:t>
            </a:r>
            <a:r>
              <a:rPr lang="en-US" sz="2900" dirty="0">
                <a:solidFill>
                  <a:schemeClr val="bg1">
                    <a:alpha val="80000"/>
                  </a:schemeClr>
                </a:solidFill>
              </a:rPr>
              <a:t> del </a:t>
            </a:r>
            <a:r>
              <a:rPr lang="en-US" sz="2900" dirty="0" err="1">
                <a:solidFill>
                  <a:schemeClr val="bg1">
                    <a:alpha val="80000"/>
                  </a:schemeClr>
                </a:solidFill>
              </a:rPr>
              <a:t>análisis</a:t>
            </a:r>
            <a:r>
              <a:rPr lang="en-US" sz="2900" dirty="0">
                <a:solidFill>
                  <a:schemeClr val="bg1">
                    <a:alpha val="80000"/>
                  </a:schemeClr>
                </a:solidFill>
              </a:rPr>
              <a:t> de </a:t>
            </a:r>
            <a:r>
              <a:rPr lang="en-US" sz="2900" dirty="0" err="1">
                <a:solidFill>
                  <a:schemeClr val="bg1">
                    <a:alpha val="80000"/>
                  </a:schemeClr>
                </a:solidFill>
              </a:rPr>
              <a:t>conceptos</a:t>
            </a:r>
            <a:r>
              <a:rPr lang="en-US" sz="2900" dirty="0">
                <a:solidFill>
                  <a:schemeClr val="bg1">
                    <a:alpha val="80000"/>
                  </a:schemeClr>
                </a:solidFill>
              </a:rPr>
              <a:t> y </a:t>
            </a:r>
            <a:r>
              <a:rPr lang="en-US" sz="2900" dirty="0" err="1">
                <a:solidFill>
                  <a:schemeClr val="bg1">
                    <a:alpha val="80000"/>
                  </a:schemeClr>
                </a:solidFill>
              </a:rPr>
              <a:t>teorías</a:t>
            </a:r>
            <a:r>
              <a:rPr lang="en-US" sz="2900" dirty="0">
                <a:solidFill>
                  <a:schemeClr val="bg1">
                    <a:alpha val="80000"/>
                  </a:schemeClr>
                </a:solidFill>
              </a:rPr>
              <a:t> </a:t>
            </a:r>
            <a:r>
              <a:rPr lang="en-US" sz="2900" dirty="0" err="1">
                <a:solidFill>
                  <a:schemeClr val="bg1">
                    <a:alpha val="80000"/>
                  </a:schemeClr>
                </a:solidFill>
              </a:rPr>
              <a:t>filosóficas</a:t>
            </a:r>
            <a:r>
              <a:rPr lang="en-US" sz="2900" dirty="0">
                <a:solidFill>
                  <a:schemeClr val="bg1">
                    <a:alpha val="80000"/>
                  </a:schemeClr>
                </a:solidFill>
              </a:rPr>
              <a:t>, </a:t>
            </a:r>
            <a:r>
              <a:rPr lang="en-US" sz="2900" dirty="0" err="1">
                <a:solidFill>
                  <a:schemeClr val="bg1">
                    <a:alpha val="80000"/>
                  </a:schemeClr>
                </a:solidFill>
              </a:rPr>
              <a:t>poniendo</a:t>
            </a:r>
            <a:r>
              <a:rPr lang="en-US" sz="2900" dirty="0">
                <a:solidFill>
                  <a:schemeClr val="bg1">
                    <a:alpha val="80000"/>
                  </a:schemeClr>
                </a:solidFill>
              </a:rPr>
              <a:t> </a:t>
            </a:r>
            <a:r>
              <a:rPr lang="en-US" sz="2900" dirty="0" err="1">
                <a:solidFill>
                  <a:schemeClr val="bg1">
                    <a:alpha val="80000"/>
                  </a:schemeClr>
                </a:solidFill>
              </a:rPr>
              <a:t>en</a:t>
            </a:r>
            <a:r>
              <a:rPr lang="en-US" sz="2900" dirty="0">
                <a:solidFill>
                  <a:schemeClr val="bg1">
                    <a:alpha val="80000"/>
                  </a:schemeClr>
                </a:solidFill>
              </a:rPr>
              <a:t> </a:t>
            </a:r>
            <a:r>
              <a:rPr lang="en-US" sz="2900" dirty="0" err="1">
                <a:solidFill>
                  <a:schemeClr val="bg1">
                    <a:alpha val="80000"/>
                  </a:schemeClr>
                </a:solidFill>
              </a:rPr>
              <a:t>duda</a:t>
            </a:r>
            <a:r>
              <a:rPr lang="en-US" sz="2900" dirty="0">
                <a:solidFill>
                  <a:schemeClr val="bg1">
                    <a:alpha val="80000"/>
                  </a:schemeClr>
                </a:solidFill>
              </a:rPr>
              <a:t> </a:t>
            </a:r>
            <a:r>
              <a:rPr lang="en-US" sz="2900" dirty="0" err="1">
                <a:solidFill>
                  <a:schemeClr val="bg1">
                    <a:alpha val="80000"/>
                  </a:schemeClr>
                </a:solidFill>
              </a:rPr>
              <a:t>aquello</a:t>
            </a:r>
            <a:r>
              <a:rPr lang="en-US" sz="2900" dirty="0">
                <a:solidFill>
                  <a:schemeClr val="bg1">
                    <a:alpha val="80000"/>
                  </a:schemeClr>
                </a:solidFill>
              </a:rPr>
              <a:t> que </a:t>
            </a:r>
            <a:r>
              <a:rPr lang="es-CL" sz="2900" dirty="0">
                <a:solidFill>
                  <a:schemeClr val="bg1">
                    <a:alpha val="80000"/>
                  </a:schemeClr>
                </a:solidFill>
              </a:rPr>
              <a:t>aparece</a:t>
            </a:r>
            <a:r>
              <a:rPr lang="en-US" sz="2900" dirty="0">
                <a:solidFill>
                  <a:schemeClr val="bg1">
                    <a:alpha val="80000"/>
                  </a:schemeClr>
                </a:solidFill>
              </a:rPr>
              <a:t> </a:t>
            </a:r>
            <a:r>
              <a:rPr lang="en-US" sz="2900" dirty="0" err="1">
                <a:solidFill>
                  <a:schemeClr val="bg1">
                    <a:alpha val="80000"/>
                  </a:schemeClr>
                </a:solidFill>
              </a:rPr>
              <a:t>como</a:t>
            </a:r>
            <a:r>
              <a:rPr lang="en-US" sz="2900" dirty="0">
                <a:solidFill>
                  <a:schemeClr val="bg1">
                    <a:alpha val="80000"/>
                  </a:schemeClr>
                </a:solidFill>
              </a:rPr>
              <a:t> “</a:t>
            </a:r>
            <a:r>
              <a:rPr lang="en-US" sz="2900" dirty="0" err="1">
                <a:solidFill>
                  <a:schemeClr val="bg1">
                    <a:alpha val="80000"/>
                  </a:schemeClr>
                </a:solidFill>
              </a:rPr>
              <a:t>cierto</a:t>
            </a:r>
            <a:r>
              <a:rPr lang="en-US" sz="2900" dirty="0">
                <a:solidFill>
                  <a:schemeClr val="bg1">
                    <a:alpha val="80000"/>
                  </a:schemeClr>
                </a:solidFill>
              </a:rPr>
              <a:t>” o “dado” y </a:t>
            </a:r>
            <a:r>
              <a:rPr lang="en-US" sz="2900" dirty="0" err="1">
                <a:solidFill>
                  <a:schemeClr val="bg1">
                    <a:alpha val="80000"/>
                  </a:schemeClr>
                </a:solidFill>
              </a:rPr>
              <a:t>proyectando</a:t>
            </a:r>
            <a:r>
              <a:rPr lang="en-US" sz="2900" dirty="0">
                <a:solidFill>
                  <a:schemeClr val="bg1">
                    <a:alpha val="80000"/>
                  </a:schemeClr>
                </a:solidFill>
              </a:rPr>
              <a:t> </a:t>
            </a:r>
            <a:r>
              <a:rPr lang="en-US" sz="2900" dirty="0" err="1">
                <a:solidFill>
                  <a:schemeClr val="bg1">
                    <a:alpha val="80000"/>
                  </a:schemeClr>
                </a:solidFill>
              </a:rPr>
              <a:t>diversas</a:t>
            </a:r>
            <a:r>
              <a:rPr lang="en-US" sz="2900" dirty="0">
                <a:solidFill>
                  <a:schemeClr val="bg1">
                    <a:alpha val="80000"/>
                  </a:schemeClr>
                </a:solidFill>
              </a:rPr>
              <a:t> </a:t>
            </a:r>
            <a:r>
              <a:rPr lang="en-US" sz="2900" dirty="0" err="1">
                <a:solidFill>
                  <a:schemeClr val="bg1">
                    <a:alpha val="80000"/>
                  </a:schemeClr>
                </a:solidFill>
              </a:rPr>
              <a:t>respuestas</a:t>
            </a:r>
            <a:r>
              <a:rPr lang="en-US" sz="2900" dirty="0">
                <a:solidFill>
                  <a:schemeClr val="bg1">
                    <a:alpha val="80000"/>
                  </a:schemeClr>
                </a:solidFill>
              </a:rPr>
              <a:t> </a:t>
            </a:r>
            <a:r>
              <a:rPr lang="es-CL" sz="2900" dirty="0">
                <a:solidFill>
                  <a:schemeClr val="bg1">
                    <a:alpha val="80000"/>
                  </a:schemeClr>
                </a:solidFill>
              </a:rPr>
              <a:t>posibles</a:t>
            </a:r>
            <a:r>
              <a:rPr lang="en-US" sz="2900" dirty="0">
                <a:solidFill>
                  <a:schemeClr val="bg1">
                    <a:alpha val="80000"/>
                  </a:schemeClr>
                </a:solidFill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4216060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Elementos multimedia en línea 1" title="¿Te QUITARÁ tu trabajo un ROBOT? AUTOMATIZACIÓN LABORAL">
            <a:hlinkClick r:id="" action="ppaction://media"/>
            <a:extLst>
              <a:ext uri="{FF2B5EF4-FFF2-40B4-BE49-F238E27FC236}">
                <a16:creationId xmlns:a16="http://schemas.microsoft.com/office/drawing/2014/main" id="{0166342A-9DED-4B82-95AA-D65A24477DD7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94759" y="116632"/>
            <a:ext cx="8954482" cy="5059282"/>
          </a:xfrm>
          <a:prstGeom prst="rect">
            <a:avLst/>
          </a:prstGeom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70278E70-A06B-46A0-86AC-575B2892F871}"/>
              </a:ext>
            </a:extLst>
          </p:cNvPr>
          <p:cNvSpPr txBox="1"/>
          <p:nvPr/>
        </p:nvSpPr>
        <p:spPr>
          <a:xfrm>
            <a:off x="94759" y="5541039"/>
            <a:ext cx="886972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/>
              <a:t>1.- ¿Qué cuestionamientos me deja el video? </a:t>
            </a:r>
          </a:p>
          <a:p>
            <a:r>
              <a:rPr lang="es-MX" sz="2400" dirty="0"/>
              <a:t>2.- ¿Por qué es necesario hacerse preguntas? </a:t>
            </a:r>
          </a:p>
          <a:p>
            <a:r>
              <a:rPr lang="es-MX" sz="2400" dirty="0"/>
              <a:t>3.- ¿Qué consecuencias tiene el asombro y la problematización? </a:t>
            </a:r>
            <a:endParaRPr lang="es-CL" sz="2400" dirty="0"/>
          </a:p>
        </p:txBody>
      </p:sp>
    </p:spTree>
    <p:extLst>
      <p:ext uri="{BB962C8B-B14F-4D97-AF65-F5344CB8AC3E}">
        <p14:creationId xmlns:p14="http://schemas.microsoft.com/office/powerpoint/2010/main" val="2205660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2C61293E-6EBE-43EF-A52C-9BEBFD7679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DE736E0C-682F-4B1D-AECE-2779BA70D3D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056" r="20479"/>
          <a:stretch/>
        </p:blipFill>
        <p:spPr>
          <a:xfrm>
            <a:off x="20" y="10"/>
            <a:ext cx="3492988" cy="6857990"/>
          </a:xfrm>
          <a:custGeom>
            <a:avLst/>
            <a:gdLst/>
            <a:ahLst/>
            <a:cxnLst/>
            <a:rect l="l" t="t" r="r" b="b"/>
            <a:pathLst>
              <a:path w="4657344" h="6858000">
                <a:moveTo>
                  <a:pt x="0" y="0"/>
                </a:moveTo>
                <a:lnTo>
                  <a:pt x="3429755" y="0"/>
                </a:lnTo>
                <a:lnTo>
                  <a:pt x="3526016" y="148742"/>
                </a:lnTo>
                <a:cubicBezTo>
                  <a:pt x="3657740" y="365513"/>
                  <a:pt x="3777402" y="589569"/>
                  <a:pt x="3886489" y="819975"/>
                </a:cubicBezTo>
                <a:cubicBezTo>
                  <a:pt x="3891856" y="833492"/>
                  <a:pt x="3900663" y="845393"/>
                  <a:pt x="3912049" y="854514"/>
                </a:cubicBezTo>
                <a:cubicBezTo>
                  <a:pt x="3897352" y="819849"/>
                  <a:pt x="3883037" y="784928"/>
                  <a:pt x="3868083" y="750263"/>
                </a:cubicBezTo>
                <a:cubicBezTo>
                  <a:pt x="3806989" y="608712"/>
                  <a:pt x="3742478" y="469145"/>
                  <a:pt x="3674155" y="331786"/>
                </a:cubicBezTo>
                <a:lnTo>
                  <a:pt x="3496656" y="0"/>
                </a:lnTo>
                <a:lnTo>
                  <a:pt x="3554371" y="0"/>
                </a:lnTo>
                <a:lnTo>
                  <a:pt x="3661621" y="196614"/>
                </a:lnTo>
                <a:cubicBezTo>
                  <a:pt x="3856899" y="573253"/>
                  <a:pt x="4021071" y="966066"/>
                  <a:pt x="4161279" y="1371196"/>
                </a:cubicBezTo>
                <a:cubicBezTo>
                  <a:pt x="4379525" y="2007265"/>
                  <a:pt x="4530141" y="2664286"/>
                  <a:pt x="4610660" y="3331516"/>
                </a:cubicBezTo>
                <a:cubicBezTo>
                  <a:pt x="4652837" y="3672965"/>
                  <a:pt x="4671625" y="4013908"/>
                  <a:pt x="4645040" y="4357388"/>
                </a:cubicBezTo>
                <a:cubicBezTo>
                  <a:pt x="4613599" y="4758899"/>
                  <a:pt x="4566181" y="5157998"/>
                  <a:pt x="4485789" y="5552906"/>
                </a:cubicBezTo>
                <a:cubicBezTo>
                  <a:pt x="4397121" y="5988893"/>
                  <a:pt x="4276748" y="6414594"/>
                  <a:pt x="4117769" y="6828295"/>
                </a:cubicBezTo>
                <a:lnTo>
                  <a:pt x="4105288" y="6858000"/>
                </a:lnTo>
                <a:lnTo>
                  <a:pt x="4052520" y="6858000"/>
                </a:lnTo>
                <a:lnTo>
                  <a:pt x="4059369" y="6841549"/>
                </a:lnTo>
                <a:cubicBezTo>
                  <a:pt x="4147276" y="6614016"/>
                  <a:pt x="4224193" y="6380817"/>
                  <a:pt x="4291518" y="6142729"/>
                </a:cubicBezTo>
                <a:cubicBezTo>
                  <a:pt x="4350055" y="5935370"/>
                  <a:pt x="4393256" y="5723695"/>
                  <a:pt x="4443357" y="5513923"/>
                </a:cubicBezTo>
                <a:cubicBezTo>
                  <a:pt x="4444541" y="5502788"/>
                  <a:pt x="4445137" y="5491601"/>
                  <a:pt x="4445146" y="5480401"/>
                </a:cubicBezTo>
                <a:cubicBezTo>
                  <a:pt x="4408465" y="5607635"/>
                  <a:pt x="4379196" y="5719759"/>
                  <a:pt x="4344559" y="5830359"/>
                </a:cubicBezTo>
                <a:cubicBezTo>
                  <a:pt x="4254261" y="6118381"/>
                  <a:pt x="4150112" y="6398531"/>
                  <a:pt x="4031702" y="6670527"/>
                </a:cubicBezTo>
                <a:lnTo>
                  <a:pt x="3943824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23" name="sketchy line">
            <a:extLst>
              <a:ext uri="{FF2B5EF4-FFF2-40B4-BE49-F238E27FC236}">
                <a16:creationId xmlns:a16="http://schemas.microsoft.com/office/drawing/2014/main" id="{21540236-BFD5-4A9D-8840-4703E7F768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73321" y="2374947"/>
            <a:ext cx="3182692" cy="18288"/>
          </a:xfrm>
          <a:custGeom>
            <a:avLst/>
            <a:gdLst>
              <a:gd name="connsiteX0" fmla="*/ 0 w 3182692"/>
              <a:gd name="connsiteY0" fmla="*/ 0 h 18288"/>
              <a:gd name="connsiteX1" fmla="*/ 636538 w 3182692"/>
              <a:gd name="connsiteY1" fmla="*/ 0 h 18288"/>
              <a:gd name="connsiteX2" fmla="*/ 1273077 w 3182692"/>
              <a:gd name="connsiteY2" fmla="*/ 0 h 18288"/>
              <a:gd name="connsiteX3" fmla="*/ 1909615 w 3182692"/>
              <a:gd name="connsiteY3" fmla="*/ 0 h 18288"/>
              <a:gd name="connsiteX4" fmla="*/ 2482500 w 3182692"/>
              <a:gd name="connsiteY4" fmla="*/ 0 h 18288"/>
              <a:gd name="connsiteX5" fmla="*/ 3182692 w 3182692"/>
              <a:gd name="connsiteY5" fmla="*/ 0 h 18288"/>
              <a:gd name="connsiteX6" fmla="*/ 3182692 w 3182692"/>
              <a:gd name="connsiteY6" fmla="*/ 18288 h 18288"/>
              <a:gd name="connsiteX7" fmla="*/ 2609807 w 3182692"/>
              <a:gd name="connsiteY7" fmla="*/ 18288 h 18288"/>
              <a:gd name="connsiteX8" fmla="*/ 2068750 w 3182692"/>
              <a:gd name="connsiteY8" fmla="*/ 18288 h 18288"/>
              <a:gd name="connsiteX9" fmla="*/ 1432211 w 3182692"/>
              <a:gd name="connsiteY9" fmla="*/ 18288 h 18288"/>
              <a:gd name="connsiteX10" fmla="*/ 859327 w 3182692"/>
              <a:gd name="connsiteY10" fmla="*/ 18288 h 18288"/>
              <a:gd name="connsiteX11" fmla="*/ 0 w 3182692"/>
              <a:gd name="connsiteY11" fmla="*/ 18288 h 18288"/>
              <a:gd name="connsiteX12" fmla="*/ 0 w 3182692"/>
              <a:gd name="connsiteY12" fmla="*/ 0 h 18288"/>
              <a:gd name="connsiteX0" fmla="*/ 0 w 3182692"/>
              <a:gd name="connsiteY0" fmla="*/ 0 h 18288"/>
              <a:gd name="connsiteX1" fmla="*/ 572885 w 3182692"/>
              <a:gd name="connsiteY1" fmla="*/ 0 h 18288"/>
              <a:gd name="connsiteX2" fmla="*/ 1113942 w 3182692"/>
              <a:gd name="connsiteY2" fmla="*/ 0 h 18288"/>
              <a:gd name="connsiteX3" fmla="*/ 1686827 w 3182692"/>
              <a:gd name="connsiteY3" fmla="*/ 0 h 18288"/>
              <a:gd name="connsiteX4" fmla="*/ 2323365 w 3182692"/>
              <a:gd name="connsiteY4" fmla="*/ 0 h 18288"/>
              <a:gd name="connsiteX5" fmla="*/ 3182692 w 3182692"/>
              <a:gd name="connsiteY5" fmla="*/ 0 h 18288"/>
              <a:gd name="connsiteX6" fmla="*/ 3182692 w 3182692"/>
              <a:gd name="connsiteY6" fmla="*/ 18288 h 18288"/>
              <a:gd name="connsiteX7" fmla="*/ 2546154 w 3182692"/>
              <a:gd name="connsiteY7" fmla="*/ 18288 h 18288"/>
              <a:gd name="connsiteX8" fmla="*/ 1845961 w 3182692"/>
              <a:gd name="connsiteY8" fmla="*/ 18288 h 18288"/>
              <a:gd name="connsiteX9" fmla="*/ 1304904 w 3182692"/>
              <a:gd name="connsiteY9" fmla="*/ 18288 h 18288"/>
              <a:gd name="connsiteX10" fmla="*/ 604711 w 3182692"/>
              <a:gd name="connsiteY10" fmla="*/ 18288 h 18288"/>
              <a:gd name="connsiteX11" fmla="*/ 0 w 3182692"/>
              <a:gd name="connsiteY11" fmla="*/ 18288 h 18288"/>
              <a:gd name="connsiteX12" fmla="*/ 0 w 3182692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182692" h="18288" fill="none" extrusionOk="0">
                <a:moveTo>
                  <a:pt x="0" y="0"/>
                </a:moveTo>
                <a:cubicBezTo>
                  <a:pt x="225870" y="33585"/>
                  <a:pt x="418138" y="17639"/>
                  <a:pt x="636538" y="0"/>
                </a:cubicBezTo>
                <a:cubicBezTo>
                  <a:pt x="865372" y="-3887"/>
                  <a:pt x="1010746" y="-18166"/>
                  <a:pt x="1273077" y="0"/>
                </a:cubicBezTo>
                <a:cubicBezTo>
                  <a:pt x="1527846" y="-24408"/>
                  <a:pt x="1703704" y="-36055"/>
                  <a:pt x="1909615" y="0"/>
                </a:cubicBezTo>
                <a:cubicBezTo>
                  <a:pt x="2119487" y="1667"/>
                  <a:pt x="2200543" y="-19343"/>
                  <a:pt x="2482500" y="0"/>
                </a:cubicBezTo>
                <a:cubicBezTo>
                  <a:pt x="2736775" y="57438"/>
                  <a:pt x="2997998" y="-48885"/>
                  <a:pt x="3182692" y="0"/>
                </a:cubicBezTo>
                <a:cubicBezTo>
                  <a:pt x="3182658" y="4844"/>
                  <a:pt x="3182282" y="11009"/>
                  <a:pt x="3182692" y="18288"/>
                </a:cubicBezTo>
                <a:cubicBezTo>
                  <a:pt x="2944477" y="15825"/>
                  <a:pt x="2868931" y="12370"/>
                  <a:pt x="2609807" y="18288"/>
                </a:cubicBezTo>
                <a:cubicBezTo>
                  <a:pt x="2341556" y="6193"/>
                  <a:pt x="2324113" y="22706"/>
                  <a:pt x="2068750" y="18288"/>
                </a:cubicBezTo>
                <a:cubicBezTo>
                  <a:pt x="1817163" y="7852"/>
                  <a:pt x="1716254" y="25979"/>
                  <a:pt x="1432211" y="18288"/>
                </a:cubicBezTo>
                <a:cubicBezTo>
                  <a:pt x="1164747" y="-28137"/>
                  <a:pt x="993140" y="27575"/>
                  <a:pt x="859327" y="18288"/>
                </a:cubicBezTo>
                <a:cubicBezTo>
                  <a:pt x="750703" y="-24974"/>
                  <a:pt x="236193" y="38731"/>
                  <a:pt x="0" y="18288"/>
                </a:cubicBezTo>
                <a:cubicBezTo>
                  <a:pt x="-649" y="11698"/>
                  <a:pt x="663" y="5413"/>
                  <a:pt x="0" y="0"/>
                </a:cubicBezTo>
                <a:close/>
              </a:path>
              <a:path w="3182692" h="18288" stroke="0" extrusionOk="0">
                <a:moveTo>
                  <a:pt x="0" y="0"/>
                </a:moveTo>
                <a:cubicBezTo>
                  <a:pt x="224421" y="-39331"/>
                  <a:pt x="418777" y="11439"/>
                  <a:pt x="572885" y="0"/>
                </a:cubicBezTo>
                <a:cubicBezTo>
                  <a:pt x="750333" y="-6388"/>
                  <a:pt x="940592" y="15806"/>
                  <a:pt x="1113942" y="0"/>
                </a:cubicBezTo>
                <a:cubicBezTo>
                  <a:pt x="1322785" y="-1777"/>
                  <a:pt x="1505363" y="28230"/>
                  <a:pt x="1686827" y="0"/>
                </a:cubicBezTo>
                <a:cubicBezTo>
                  <a:pt x="1853304" y="1595"/>
                  <a:pt x="2194652" y="-1232"/>
                  <a:pt x="2323365" y="0"/>
                </a:cubicBezTo>
                <a:cubicBezTo>
                  <a:pt x="2488732" y="36406"/>
                  <a:pt x="2902093" y="-40336"/>
                  <a:pt x="3182692" y="0"/>
                </a:cubicBezTo>
                <a:cubicBezTo>
                  <a:pt x="3182167" y="5049"/>
                  <a:pt x="3182885" y="12044"/>
                  <a:pt x="3182692" y="18288"/>
                </a:cubicBezTo>
                <a:cubicBezTo>
                  <a:pt x="3012563" y="-37820"/>
                  <a:pt x="2765409" y="35618"/>
                  <a:pt x="2546154" y="18288"/>
                </a:cubicBezTo>
                <a:cubicBezTo>
                  <a:pt x="2333381" y="13914"/>
                  <a:pt x="2154438" y="9838"/>
                  <a:pt x="1845961" y="18288"/>
                </a:cubicBezTo>
                <a:cubicBezTo>
                  <a:pt x="1531509" y="33812"/>
                  <a:pt x="1456631" y="-6606"/>
                  <a:pt x="1304904" y="18288"/>
                </a:cubicBezTo>
                <a:cubicBezTo>
                  <a:pt x="1168344" y="36351"/>
                  <a:pt x="928499" y="15047"/>
                  <a:pt x="604711" y="18288"/>
                </a:cubicBezTo>
                <a:cubicBezTo>
                  <a:pt x="285438" y="38007"/>
                  <a:pt x="116029" y="-22204"/>
                  <a:pt x="0" y="18288"/>
                </a:cubicBezTo>
                <a:cubicBezTo>
                  <a:pt x="-39" y="12511"/>
                  <a:pt x="-381" y="8039"/>
                  <a:pt x="0" y="0"/>
                </a:cubicBezTo>
                <a:close/>
              </a:path>
              <a:path w="3182692" h="18288" fill="none" stroke="0" extrusionOk="0">
                <a:moveTo>
                  <a:pt x="0" y="0"/>
                </a:moveTo>
                <a:cubicBezTo>
                  <a:pt x="245832" y="29445"/>
                  <a:pt x="388924" y="-28919"/>
                  <a:pt x="636538" y="0"/>
                </a:cubicBezTo>
                <a:cubicBezTo>
                  <a:pt x="854919" y="4634"/>
                  <a:pt x="991654" y="8864"/>
                  <a:pt x="1273077" y="0"/>
                </a:cubicBezTo>
                <a:cubicBezTo>
                  <a:pt x="1566644" y="-14667"/>
                  <a:pt x="1666526" y="3717"/>
                  <a:pt x="1909615" y="0"/>
                </a:cubicBezTo>
                <a:cubicBezTo>
                  <a:pt x="2138795" y="27220"/>
                  <a:pt x="2225506" y="-13892"/>
                  <a:pt x="2482500" y="0"/>
                </a:cubicBezTo>
                <a:cubicBezTo>
                  <a:pt x="2775583" y="32183"/>
                  <a:pt x="3003218" y="-43687"/>
                  <a:pt x="3182692" y="0"/>
                </a:cubicBezTo>
                <a:cubicBezTo>
                  <a:pt x="3183006" y="4158"/>
                  <a:pt x="3181713" y="12539"/>
                  <a:pt x="3182692" y="18288"/>
                </a:cubicBezTo>
                <a:cubicBezTo>
                  <a:pt x="2959845" y="25574"/>
                  <a:pt x="2868929" y="24980"/>
                  <a:pt x="2609807" y="18288"/>
                </a:cubicBezTo>
                <a:cubicBezTo>
                  <a:pt x="2341405" y="5992"/>
                  <a:pt x="2328488" y="20436"/>
                  <a:pt x="2068750" y="18288"/>
                </a:cubicBezTo>
                <a:cubicBezTo>
                  <a:pt x="1816113" y="2395"/>
                  <a:pt x="1699345" y="36855"/>
                  <a:pt x="1432211" y="18288"/>
                </a:cubicBezTo>
                <a:cubicBezTo>
                  <a:pt x="1148381" y="-28184"/>
                  <a:pt x="987622" y="2403"/>
                  <a:pt x="859327" y="18288"/>
                </a:cubicBezTo>
                <a:cubicBezTo>
                  <a:pt x="743387" y="37422"/>
                  <a:pt x="194182" y="18789"/>
                  <a:pt x="0" y="18288"/>
                </a:cubicBezTo>
                <a:cubicBezTo>
                  <a:pt x="20" y="11469"/>
                  <a:pt x="-29" y="5154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custGeom>
                    <a:avLst/>
                    <a:gdLst>
                      <a:gd name="connsiteX0" fmla="*/ 0 w 3182692"/>
                      <a:gd name="connsiteY0" fmla="*/ 0 h 18288"/>
                      <a:gd name="connsiteX1" fmla="*/ 636538 w 3182692"/>
                      <a:gd name="connsiteY1" fmla="*/ 0 h 18288"/>
                      <a:gd name="connsiteX2" fmla="*/ 1273077 w 3182692"/>
                      <a:gd name="connsiteY2" fmla="*/ 0 h 18288"/>
                      <a:gd name="connsiteX3" fmla="*/ 1909615 w 3182692"/>
                      <a:gd name="connsiteY3" fmla="*/ 0 h 18288"/>
                      <a:gd name="connsiteX4" fmla="*/ 2482500 w 3182692"/>
                      <a:gd name="connsiteY4" fmla="*/ 0 h 18288"/>
                      <a:gd name="connsiteX5" fmla="*/ 3182692 w 3182692"/>
                      <a:gd name="connsiteY5" fmla="*/ 0 h 18288"/>
                      <a:gd name="connsiteX6" fmla="*/ 3182692 w 3182692"/>
                      <a:gd name="connsiteY6" fmla="*/ 18288 h 18288"/>
                      <a:gd name="connsiteX7" fmla="*/ 2609807 w 3182692"/>
                      <a:gd name="connsiteY7" fmla="*/ 18288 h 18288"/>
                      <a:gd name="connsiteX8" fmla="*/ 2068750 w 3182692"/>
                      <a:gd name="connsiteY8" fmla="*/ 18288 h 18288"/>
                      <a:gd name="connsiteX9" fmla="*/ 1432211 w 3182692"/>
                      <a:gd name="connsiteY9" fmla="*/ 18288 h 18288"/>
                      <a:gd name="connsiteX10" fmla="*/ 859327 w 3182692"/>
                      <a:gd name="connsiteY10" fmla="*/ 18288 h 18288"/>
                      <a:gd name="connsiteX11" fmla="*/ 0 w 3182692"/>
                      <a:gd name="connsiteY11" fmla="*/ 18288 h 18288"/>
                      <a:gd name="connsiteX12" fmla="*/ 0 w 3182692"/>
                      <a:gd name="connsiteY12" fmla="*/ 0 h 1828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</a:cxnLst>
                    <a:rect l="l" t="t" r="r" b="b"/>
                    <a:pathLst>
                      <a:path w="3182692" h="18288" fill="none" extrusionOk="0">
                        <a:moveTo>
                          <a:pt x="0" y="0"/>
                        </a:moveTo>
                        <a:cubicBezTo>
                          <a:pt x="253588" y="25878"/>
                          <a:pt x="409323" y="-5359"/>
                          <a:pt x="636538" y="0"/>
                        </a:cubicBezTo>
                        <a:cubicBezTo>
                          <a:pt x="863753" y="5359"/>
                          <a:pt x="1007727" y="-28"/>
                          <a:pt x="1273077" y="0"/>
                        </a:cubicBezTo>
                        <a:cubicBezTo>
                          <a:pt x="1538427" y="28"/>
                          <a:pt x="1698640" y="-12775"/>
                          <a:pt x="1909615" y="0"/>
                        </a:cubicBezTo>
                        <a:cubicBezTo>
                          <a:pt x="2120590" y="12775"/>
                          <a:pt x="2210293" y="-21823"/>
                          <a:pt x="2482500" y="0"/>
                        </a:cubicBezTo>
                        <a:cubicBezTo>
                          <a:pt x="2754708" y="21823"/>
                          <a:pt x="3004133" y="-28750"/>
                          <a:pt x="3182692" y="0"/>
                        </a:cubicBezTo>
                        <a:cubicBezTo>
                          <a:pt x="3183134" y="4516"/>
                          <a:pt x="3181865" y="12266"/>
                          <a:pt x="3182692" y="18288"/>
                        </a:cubicBezTo>
                        <a:cubicBezTo>
                          <a:pt x="2947402" y="22440"/>
                          <a:pt x="2876226" y="27191"/>
                          <a:pt x="2609807" y="18288"/>
                        </a:cubicBezTo>
                        <a:cubicBezTo>
                          <a:pt x="2343389" y="9385"/>
                          <a:pt x="2326689" y="25579"/>
                          <a:pt x="2068750" y="18288"/>
                        </a:cubicBezTo>
                        <a:cubicBezTo>
                          <a:pt x="1810811" y="10997"/>
                          <a:pt x="1713836" y="48219"/>
                          <a:pt x="1432211" y="18288"/>
                        </a:cubicBezTo>
                        <a:cubicBezTo>
                          <a:pt x="1150586" y="-11643"/>
                          <a:pt x="982765" y="3747"/>
                          <a:pt x="859327" y="18288"/>
                        </a:cubicBezTo>
                        <a:cubicBezTo>
                          <a:pt x="735889" y="32829"/>
                          <a:pt x="254183" y="35231"/>
                          <a:pt x="0" y="18288"/>
                        </a:cubicBezTo>
                        <a:cubicBezTo>
                          <a:pt x="-306" y="11477"/>
                          <a:pt x="485" y="4355"/>
                          <a:pt x="0" y="0"/>
                        </a:cubicBezTo>
                        <a:close/>
                      </a:path>
                      <a:path w="3182692" h="18288" stroke="0" extrusionOk="0">
                        <a:moveTo>
                          <a:pt x="0" y="0"/>
                        </a:moveTo>
                        <a:cubicBezTo>
                          <a:pt x="243108" y="-22426"/>
                          <a:pt x="387854" y="22949"/>
                          <a:pt x="572885" y="0"/>
                        </a:cubicBezTo>
                        <a:cubicBezTo>
                          <a:pt x="757916" y="-22949"/>
                          <a:pt x="923707" y="6797"/>
                          <a:pt x="1113942" y="0"/>
                        </a:cubicBezTo>
                        <a:cubicBezTo>
                          <a:pt x="1304177" y="-6797"/>
                          <a:pt x="1495991" y="20627"/>
                          <a:pt x="1686827" y="0"/>
                        </a:cubicBezTo>
                        <a:cubicBezTo>
                          <a:pt x="1877663" y="-20627"/>
                          <a:pt x="2170182" y="-20672"/>
                          <a:pt x="2323365" y="0"/>
                        </a:cubicBezTo>
                        <a:cubicBezTo>
                          <a:pt x="2476548" y="20672"/>
                          <a:pt x="2919164" y="6097"/>
                          <a:pt x="3182692" y="0"/>
                        </a:cubicBezTo>
                        <a:cubicBezTo>
                          <a:pt x="3183269" y="4624"/>
                          <a:pt x="3183511" y="11191"/>
                          <a:pt x="3182692" y="18288"/>
                        </a:cubicBezTo>
                        <a:cubicBezTo>
                          <a:pt x="3026065" y="-10849"/>
                          <a:pt x="2775006" y="23067"/>
                          <a:pt x="2546154" y="18288"/>
                        </a:cubicBezTo>
                        <a:cubicBezTo>
                          <a:pt x="2317302" y="13509"/>
                          <a:pt x="2168173" y="-8513"/>
                          <a:pt x="1845961" y="18288"/>
                        </a:cubicBezTo>
                        <a:cubicBezTo>
                          <a:pt x="1523749" y="45089"/>
                          <a:pt x="1450078" y="-844"/>
                          <a:pt x="1304904" y="18288"/>
                        </a:cubicBezTo>
                        <a:cubicBezTo>
                          <a:pt x="1159730" y="37420"/>
                          <a:pt x="942635" y="-10021"/>
                          <a:pt x="604711" y="18288"/>
                        </a:cubicBezTo>
                        <a:cubicBezTo>
                          <a:pt x="266787" y="46597"/>
                          <a:pt x="141927" y="-8395"/>
                          <a:pt x="0" y="18288"/>
                        </a:cubicBezTo>
                        <a:cubicBezTo>
                          <a:pt x="-171" y="12755"/>
                          <a:pt x="-690" y="7930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291ED013-2712-40D9-B3EC-252880813E62}"/>
              </a:ext>
            </a:extLst>
          </p:cNvPr>
          <p:cNvSpPr txBox="1"/>
          <p:nvPr/>
        </p:nvSpPr>
        <p:spPr>
          <a:xfrm>
            <a:off x="3851920" y="1772816"/>
            <a:ext cx="4688333" cy="468052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000" b="0" i="0" dirty="0" err="1">
                <a:effectLst/>
              </a:rPr>
              <a:t>Características</a:t>
            </a:r>
            <a:r>
              <a:rPr lang="en-US" sz="2000" b="0" i="0" dirty="0">
                <a:effectLst/>
              </a:rPr>
              <a:t> </a:t>
            </a:r>
            <a:r>
              <a:rPr lang="en-US" sz="2000" dirty="0"/>
              <a:t>de las </a:t>
            </a:r>
            <a:r>
              <a:rPr lang="en-US" sz="2000" dirty="0" err="1"/>
              <a:t>preguntas</a:t>
            </a:r>
            <a:r>
              <a:rPr lang="en-US" sz="2000" dirty="0"/>
              <a:t> </a:t>
            </a:r>
            <a:r>
              <a:rPr lang="en-US" sz="2000" dirty="0" err="1"/>
              <a:t>Filosóficas</a:t>
            </a:r>
            <a:r>
              <a:rPr lang="en-US" sz="2000" dirty="0"/>
              <a:t>: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b="0" i="0" dirty="0">
              <a:effectLst/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000" b="0" i="0" dirty="0">
                <a:effectLst/>
              </a:rPr>
              <a:t>Para el </a:t>
            </a:r>
            <a:r>
              <a:rPr lang="en-US" sz="2000" b="0" i="0" dirty="0" err="1">
                <a:effectLst/>
              </a:rPr>
              <a:t>filósofo</a:t>
            </a:r>
            <a:r>
              <a:rPr lang="en-US" sz="2000" b="0" i="0" dirty="0">
                <a:effectLst/>
              </a:rPr>
              <a:t> Isaiah Berlin, una </a:t>
            </a:r>
            <a:r>
              <a:rPr lang="en-US" sz="2000" b="0" i="0" dirty="0" err="1">
                <a:effectLst/>
              </a:rPr>
              <a:t>pregunta</a:t>
            </a:r>
            <a:r>
              <a:rPr lang="en-US" sz="2000" b="0" i="0" dirty="0">
                <a:effectLst/>
              </a:rPr>
              <a:t> </a:t>
            </a:r>
            <a:r>
              <a:rPr lang="en-US" sz="2000" b="0" i="0" dirty="0" err="1">
                <a:effectLst/>
              </a:rPr>
              <a:t>filosófica</a:t>
            </a:r>
            <a:r>
              <a:rPr lang="en-US" sz="2000" b="0" i="0" dirty="0">
                <a:effectLst/>
              </a:rPr>
              <a:t> </a:t>
            </a:r>
            <a:r>
              <a:rPr lang="en-US" sz="2000" b="0" i="0" dirty="0" err="1">
                <a:effectLst/>
              </a:rPr>
              <a:t>reúne</a:t>
            </a:r>
            <a:r>
              <a:rPr lang="en-US" sz="2000" b="0" i="0" dirty="0">
                <a:effectLst/>
              </a:rPr>
              <a:t> las </a:t>
            </a:r>
            <a:r>
              <a:rPr lang="en-US" sz="2000" b="0" i="0" dirty="0" err="1">
                <a:effectLst/>
              </a:rPr>
              <a:t>siguientes</a:t>
            </a:r>
            <a:r>
              <a:rPr lang="en-US" sz="2000" b="0" i="0" dirty="0">
                <a:effectLst/>
              </a:rPr>
              <a:t> </a:t>
            </a:r>
            <a:r>
              <a:rPr lang="en-US" sz="2000" b="0" i="0" dirty="0" err="1">
                <a:effectLst/>
              </a:rPr>
              <a:t>características</a:t>
            </a:r>
            <a:r>
              <a:rPr lang="en-US" sz="2000" b="0" i="0" dirty="0">
                <a:effectLst/>
              </a:rPr>
              <a:t>: 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b="0" i="0" dirty="0" err="1">
                <a:effectLst/>
              </a:rPr>
              <a:t>Obliga</a:t>
            </a:r>
            <a:r>
              <a:rPr lang="en-US" sz="2000" b="0" i="0" dirty="0">
                <a:effectLst/>
              </a:rPr>
              <a:t> a </a:t>
            </a:r>
            <a:r>
              <a:rPr lang="en-US" sz="2000" b="0" i="0" dirty="0" err="1">
                <a:effectLst/>
              </a:rPr>
              <a:t>reflexionar</a:t>
            </a:r>
            <a:r>
              <a:rPr lang="en-US" sz="2000" b="0" i="0" dirty="0">
                <a:effectLst/>
              </a:rPr>
              <a:t> </a:t>
            </a:r>
            <a:r>
              <a:rPr lang="en-US" sz="2000" b="0" i="0" dirty="0" err="1">
                <a:effectLst/>
              </a:rPr>
              <a:t>sobre</a:t>
            </a:r>
            <a:r>
              <a:rPr lang="en-US" sz="2000" b="0" i="0" dirty="0">
                <a:effectLst/>
              </a:rPr>
              <a:t> </a:t>
            </a:r>
            <a:r>
              <a:rPr lang="en-US" sz="2000" b="0" i="0" dirty="0" err="1">
                <a:effectLst/>
              </a:rPr>
              <a:t>valores</a:t>
            </a:r>
            <a:r>
              <a:rPr lang="en-US" sz="2000" b="0" i="0" dirty="0">
                <a:effectLst/>
              </a:rPr>
              <a:t> y </a:t>
            </a:r>
            <a:r>
              <a:rPr lang="en-US" sz="2000" b="0" i="0" dirty="0" err="1">
                <a:effectLst/>
              </a:rPr>
              <a:t>creencias</a:t>
            </a:r>
            <a:r>
              <a:rPr lang="en-US" sz="2000" b="0" i="0" dirty="0">
                <a:effectLst/>
              </a:rPr>
              <a:t> que se </a:t>
            </a:r>
            <a:r>
              <a:rPr lang="en-US" sz="2000" b="0" i="0" dirty="0" err="1">
                <a:effectLst/>
              </a:rPr>
              <a:t>consideran</a:t>
            </a:r>
            <a:r>
              <a:rPr lang="en-US" sz="2000" b="0" i="0" dirty="0">
                <a:effectLst/>
              </a:rPr>
              <a:t> </a:t>
            </a:r>
            <a:r>
              <a:rPr lang="en-US" sz="2000" b="0" i="0" dirty="0" err="1">
                <a:effectLst/>
              </a:rPr>
              <a:t>muy</a:t>
            </a:r>
            <a:r>
              <a:rPr lang="en-US" sz="2000" b="0" i="0" dirty="0">
                <a:effectLst/>
              </a:rPr>
              <a:t> </a:t>
            </a:r>
            <a:r>
              <a:rPr lang="en-US" sz="2000" b="0" i="0" dirty="0" err="1">
                <a:effectLst/>
              </a:rPr>
              <a:t>importantes</a:t>
            </a:r>
            <a:r>
              <a:rPr lang="en-US" sz="2000" b="0" i="0" dirty="0">
                <a:effectLst/>
              </a:rPr>
              <a:t>. 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b="0" i="0" dirty="0">
              <a:effectLst/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b="0" i="0" dirty="0">
                <a:effectLst/>
              </a:rPr>
              <a:t>No se sabe </a:t>
            </a:r>
            <a:r>
              <a:rPr lang="en-US" sz="2000" b="0" i="0" dirty="0" err="1">
                <a:effectLst/>
              </a:rPr>
              <a:t>qué</a:t>
            </a:r>
            <a:r>
              <a:rPr lang="en-US" sz="2000" b="0" i="0" dirty="0">
                <a:effectLst/>
              </a:rPr>
              <a:t> </a:t>
            </a:r>
            <a:r>
              <a:rPr lang="en-US" sz="2000" b="0" i="0" dirty="0" err="1">
                <a:effectLst/>
              </a:rPr>
              <a:t>hacer</a:t>
            </a:r>
            <a:r>
              <a:rPr lang="en-US" sz="2000" b="0" i="0" dirty="0">
                <a:effectLst/>
              </a:rPr>
              <a:t> (o </a:t>
            </a:r>
            <a:r>
              <a:rPr lang="en-US" sz="2000" b="0" i="0" dirty="0" err="1">
                <a:effectLst/>
              </a:rPr>
              <a:t>dónde</a:t>
            </a:r>
            <a:r>
              <a:rPr lang="en-US" sz="2000" b="0" i="0" dirty="0">
                <a:effectLst/>
              </a:rPr>
              <a:t> buscar) para </a:t>
            </a:r>
            <a:r>
              <a:rPr lang="en-US" sz="2000" b="0" i="0" dirty="0" err="1">
                <a:effectLst/>
              </a:rPr>
              <a:t>responderla</a:t>
            </a:r>
            <a:r>
              <a:rPr lang="en-US" sz="2000" b="0" i="0" dirty="0">
                <a:effectLst/>
              </a:rPr>
              <a:t>. 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b="0" i="0" dirty="0" err="1">
                <a:effectLst/>
              </a:rPr>
              <a:t>Admite</a:t>
            </a:r>
            <a:r>
              <a:rPr lang="en-US" sz="2000" b="0" i="0" dirty="0">
                <a:effectLst/>
              </a:rPr>
              <a:t> </a:t>
            </a:r>
            <a:r>
              <a:rPr lang="en-US" sz="2000" b="0" i="0" dirty="0" err="1">
                <a:effectLst/>
              </a:rPr>
              <a:t>más</a:t>
            </a:r>
            <a:r>
              <a:rPr lang="en-US" sz="2000" b="0" i="0" dirty="0">
                <a:effectLst/>
              </a:rPr>
              <a:t> de una </a:t>
            </a:r>
            <a:r>
              <a:rPr lang="en-US" sz="2000" b="0" i="0" dirty="0" err="1">
                <a:effectLst/>
              </a:rPr>
              <a:t>respuesta</a:t>
            </a:r>
            <a:r>
              <a:rPr lang="en-US" sz="2000" b="0" i="0" dirty="0">
                <a:effectLst/>
              </a:rPr>
              <a:t> </a:t>
            </a:r>
            <a:r>
              <a:rPr lang="en-US" sz="2000" b="0" i="0" dirty="0" err="1">
                <a:effectLst/>
              </a:rPr>
              <a:t>argumentada</a:t>
            </a:r>
            <a:r>
              <a:rPr lang="en-US" sz="2000" b="0" i="0" dirty="0">
                <a:effectLst/>
              </a:rPr>
              <a:t> y </a:t>
            </a:r>
            <a:r>
              <a:rPr lang="en-US" sz="2000" b="0" i="0" dirty="0" err="1">
                <a:effectLst/>
              </a:rPr>
              <a:t>justificada</a:t>
            </a:r>
            <a:r>
              <a:rPr lang="en-US" sz="2000" b="0" i="0" dirty="0">
                <a:effectLst/>
              </a:rPr>
              <a:t>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8790132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2">
            <a:extLst>
              <a:ext uri="{FF2B5EF4-FFF2-40B4-BE49-F238E27FC236}">
                <a16:creationId xmlns:a16="http://schemas.microsoft.com/office/drawing/2014/main" id="{0B489F4A-36BC-4781-AEF5-73F54C0E0B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6867674"/>
              </p:ext>
            </p:extLst>
          </p:nvPr>
        </p:nvGraphicFramePr>
        <p:xfrm>
          <a:off x="215516" y="476672"/>
          <a:ext cx="8604956" cy="57772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20114">
                  <a:extLst>
                    <a:ext uri="{9D8B030D-6E8A-4147-A177-3AD203B41FA5}">
                      <a16:colId xmlns:a16="http://schemas.microsoft.com/office/drawing/2014/main" val="902554606"/>
                    </a:ext>
                  </a:extLst>
                </a:gridCol>
                <a:gridCol w="3516490">
                  <a:extLst>
                    <a:ext uri="{9D8B030D-6E8A-4147-A177-3AD203B41FA5}">
                      <a16:colId xmlns:a16="http://schemas.microsoft.com/office/drawing/2014/main" val="4256812854"/>
                    </a:ext>
                  </a:extLst>
                </a:gridCol>
                <a:gridCol w="3168352">
                  <a:extLst>
                    <a:ext uri="{9D8B030D-6E8A-4147-A177-3AD203B41FA5}">
                      <a16:colId xmlns:a16="http://schemas.microsoft.com/office/drawing/2014/main" val="523086049"/>
                    </a:ext>
                  </a:extLst>
                </a:gridCol>
              </a:tblGrid>
              <a:tr h="720080">
                <a:tc>
                  <a:txBody>
                    <a:bodyPr/>
                    <a:lstStyle/>
                    <a:p>
                      <a:pPr algn="ctr"/>
                      <a:r>
                        <a:rPr lang="es-CL" dirty="0"/>
                        <a:t>Tipo de pregunta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/>
                        <a:t>Características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/>
                        <a:t>Ejemplo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00299416"/>
                  </a:ext>
                </a:extLst>
              </a:tr>
              <a:tr h="5057177">
                <a:tc>
                  <a:txBody>
                    <a:bodyPr/>
                    <a:lstStyle/>
                    <a:p>
                      <a:pPr algn="ctr"/>
                      <a:r>
                        <a:rPr lang="es-CL" sz="2800" dirty="0"/>
                        <a:t>Filosófica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es-MX" sz="3200" dirty="0"/>
                    </a:p>
                    <a:p>
                      <a:pPr marL="285750" indent="-285750" algn="l">
                        <a:buFontTx/>
                        <a:buChar char="-"/>
                      </a:pPr>
                      <a:r>
                        <a:rPr lang="es-MX" sz="3200" dirty="0"/>
                        <a:t>Hay más de una respuesta posible </a:t>
                      </a:r>
                    </a:p>
                    <a:p>
                      <a:pPr marL="285750" indent="-285750" algn="l">
                        <a:buFontTx/>
                        <a:buChar char="-"/>
                      </a:pPr>
                      <a:r>
                        <a:rPr lang="es-MX" sz="3200" dirty="0"/>
                        <a:t>Problematizan lo que se presenta como “obvio” o “dado”</a:t>
                      </a:r>
                    </a:p>
                    <a:p>
                      <a:pPr marL="285750" indent="-285750" algn="l">
                        <a:buFontTx/>
                        <a:buChar char="-"/>
                      </a:pPr>
                      <a:r>
                        <a:rPr lang="es-MX" sz="3200" dirty="0"/>
                        <a:t>Preguntan acerca de los principios y/o fundamentos </a:t>
                      </a:r>
                      <a:endParaRPr lang="es-CL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514350" indent="-514350" algn="l">
                        <a:buFont typeface="+mj-lt"/>
                        <a:buAutoNum type="alphaLcPeriod"/>
                      </a:pPr>
                      <a:r>
                        <a:rPr lang="es-CL" sz="3200" dirty="0"/>
                        <a:t>¿Cuál es el sentido de la vida?</a:t>
                      </a:r>
                    </a:p>
                    <a:p>
                      <a:pPr marL="514350" indent="-514350" algn="l">
                        <a:buFont typeface="+mj-lt"/>
                        <a:buAutoNum type="alphaLcPeriod"/>
                      </a:pPr>
                      <a:r>
                        <a:rPr lang="es-CL" sz="3200" dirty="0"/>
                        <a:t>¿Qué es lo bueno?</a:t>
                      </a:r>
                    </a:p>
                    <a:p>
                      <a:pPr marL="514350" indent="-514350" algn="l">
                        <a:buFont typeface="+mj-lt"/>
                        <a:buAutoNum type="alphaLcPeriod"/>
                      </a:pPr>
                      <a:r>
                        <a:rPr lang="es-CL" sz="3200" dirty="0"/>
                        <a:t>¿Qué es lo real?</a:t>
                      </a:r>
                    </a:p>
                    <a:p>
                      <a:pPr marL="514350" indent="-514350" algn="l">
                        <a:buFont typeface="+mj-lt"/>
                        <a:buAutoNum type="alphaLcPeriod"/>
                      </a:pPr>
                      <a:r>
                        <a:rPr lang="es-CL" sz="3200" dirty="0"/>
                        <a:t>¿Existe el Alma?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509822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763890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81CA24ED-C5EA-41C7-9B49-6B492A5B6F4F}"/>
              </a:ext>
            </a:extLst>
          </p:cNvPr>
          <p:cNvSpPr txBox="1"/>
          <p:nvPr/>
        </p:nvSpPr>
        <p:spPr>
          <a:xfrm>
            <a:off x="251520" y="428178"/>
            <a:ext cx="8476711" cy="60016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sz="2400" dirty="0"/>
              <a:t>Actividad:</a:t>
            </a:r>
          </a:p>
          <a:p>
            <a:endParaRPr lang="es-MX" sz="2400" dirty="0"/>
          </a:p>
          <a:p>
            <a:pPr marL="342900" indent="-342900">
              <a:buFont typeface="+mj-lt"/>
              <a:buAutoNum type="arabicPeriod"/>
            </a:pPr>
            <a:r>
              <a:rPr lang="es-MX" sz="2400" dirty="0"/>
              <a:t>Los estudiantes ponen en común las situaciones y preguntas que pudieron identificar de manera personal. </a:t>
            </a:r>
          </a:p>
          <a:p>
            <a:pPr marL="342900" indent="-342900">
              <a:buFont typeface="+mj-lt"/>
              <a:buAutoNum type="arabicPeriod"/>
            </a:pPr>
            <a:endParaRPr lang="es-MX" sz="2400" dirty="0"/>
          </a:p>
          <a:p>
            <a:pPr marL="342900" indent="-342900">
              <a:buFont typeface="+mj-lt"/>
              <a:buAutoNum type="arabicPeriod"/>
            </a:pPr>
            <a:r>
              <a:rPr lang="es-MX" sz="2400" dirty="0"/>
              <a:t>A partir de ellas, Identifiquen cuáles son filosóficas a partir de los criterios que se presentan en la tabla. </a:t>
            </a:r>
          </a:p>
          <a:p>
            <a:pPr marL="342900" indent="-342900">
              <a:buFont typeface="+mj-lt"/>
              <a:buAutoNum type="arabicPeriod"/>
            </a:pPr>
            <a:endParaRPr lang="es-MX" sz="2400" dirty="0"/>
          </a:p>
          <a:p>
            <a:pPr marL="342900" indent="-342900">
              <a:buFont typeface="+mj-lt"/>
              <a:buAutoNum type="arabicPeriod"/>
            </a:pPr>
            <a:r>
              <a:rPr lang="es-MX" sz="2400" dirty="0"/>
              <a:t>Planteen los elementos o conocimientos necesarios para dar respuesta a sus preguntas</a:t>
            </a:r>
          </a:p>
          <a:p>
            <a:pPr marL="342900" indent="-342900">
              <a:buFont typeface="+mj-lt"/>
              <a:buAutoNum type="arabicPeriod"/>
            </a:pPr>
            <a:endParaRPr lang="es-MX" sz="2400" dirty="0"/>
          </a:p>
          <a:p>
            <a:pPr marL="342900" indent="-342900">
              <a:buFont typeface="+mj-lt"/>
              <a:buAutoNum type="arabicPeriod"/>
            </a:pPr>
            <a:r>
              <a:rPr lang="es-MX" sz="2400" dirty="0"/>
              <a:t>Identifiquen autores que permitan desarrollar una respuesta a su pregunta</a:t>
            </a:r>
          </a:p>
          <a:p>
            <a:pPr marL="342900" indent="-342900">
              <a:buFont typeface="+mj-lt"/>
              <a:buAutoNum type="arabicPeriod"/>
            </a:pPr>
            <a:endParaRPr lang="es-MX" sz="2400" dirty="0"/>
          </a:p>
          <a:p>
            <a:pPr marL="342900" indent="-342900">
              <a:buFont typeface="+mj-lt"/>
              <a:buAutoNum type="arabicPeriod"/>
            </a:pPr>
            <a:r>
              <a:rPr lang="es-MX" sz="2400" dirty="0"/>
              <a:t>Se recomienda primero aclarar las características de la pregunta filosófica y que luego los estudiantes completen el cuadro</a:t>
            </a:r>
            <a:endParaRPr lang="es-CL" sz="2400" dirty="0"/>
          </a:p>
        </p:txBody>
      </p:sp>
    </p:spTree>
    <p:extLst>
      <p:ext uri="{BB962C8B-B14F-4D97-AF65-F5344CB8AC3E}">
        <p14:creationId xmlns:p14="http://schemas.microsoft.com/office/powerpoint/2010/main" val="35947341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2">
            <a:extLst>
              <a:ext uri="{FF2B5EF4-FFF2-40B4-BE49-F238E27FC236}">
                <a16:creationId xmlns:a16="http://schemas.microsoft.com/office/drawing/2014/main" id="{E1F193CC-7BC7-4AF5-80C7-C0B003491C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4841398"/>
              </p:ext>
            </p:extLst>
          </p:nvPr>
        </p:nvGraphicFramePr>
        <p:xfrm>
          <a:off x="395536" y="476672"/>
          <a:ext cx="8424937" cy="394672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23325">
                  <a:extLst>
                    <a:ext uri="{9D8B030D-6E8A-4147-A177-3AD203B41FA5}">
                      <a16:colId xmlns:a16="http://schemas.microsoft.com/office/drawing/2014/main" val="1309101551"/>
                    </a:ext>
                  </a:extLst>
                </a:gridCol>
                <a:gridCol w="1123325">
                  <a:extLst>
                    <a:ext uri="{9D8B030D-6E8A-4147-A177-3AD203B41FA5}">
                      <a16:colId xmlns:a16="http://schemas.microsoft.com/office/drawing/2014/main" val="719132422"/>
                    </a:ext>
                  </a:extLst>
                </a:gridCol>
                <a:gridCol w="1872208">
                  <a:extLst>
                    <a:ext uri="{9D8B030D-6E8A-4147-A177-3AD203B41FA5}">
                      <a16:colId xmlns:a16="http://schemas.microsoft.com/office/drawing/2014/main" val="3344174696"/>
                    </a:ext>
                  </a:extLst>
                </a:gridCol>
                <a:gridCol w="1310546">
                  <a:extLst>
                    <a:ext uri="{9D8B030D-6E8A-4147-A177-3AD203B41FA5}">
                      <a16:colId xmlns:a16="http://schemas.microsoft.com/office/drawing/2014/main" val="3781858957"/>
                    </a:ext>
                  </a:extLst>
                </a:gridCol>
                <a:gridCol w="2995533">
                  <a:extLst>
                    <a:ext uri="{9D8B030D-6E8A-4147-A177-3AD203B41FA5}">
                      <a16:colId xmlns:a16="http://schemas.microsoft.com/office/drawing/2014/main" val="831370482"/>
                    </a:ext>
                  </a:extLst>
                </a:gridCol>
              </a:tblGrid>
              <a:tr h="669776">
                <a:tc>
                  <a:txBody>
                    <a:bodyPr/>
                    <a:lstStyle/>
                    <a:p>
                      <a:pPr algn="ctr"/>
                      <a:r>
                        <a:rPr lang="es-CL" dirty="0"/>
                        <a:t>Pregunta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/>
                        <a:t>Tipo de pregunta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/>
                        <a:t>¿Que necesitas para responder la pregunta?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/>
                        <a:t>Autor(es) de referencia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/>
                        <a:t>Respuesta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47037275"/>
                  </a:ext>
                </a:extLst>
              </a:tr>
              <a:tr h="140239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dirty="0"/>
                        <a:t>¿Existe el Alma?</a:t>
                      </a:r>
                    </a:p>
                    <a:p>
                      <a:pPr algn="ctr"/>
                      <a:endParaRPr lang="es-C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/>
                        <a:t>Filosófica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/>
                        <a:t>Entender y saber que se entiende por el alma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Aristóteles </a:t>
                      </a:r>
                    </a:p>
                    <a:p>
                      <a:pPr algn="ctr"/>
                      <a:r>
                        <a:rPr lang="es-MX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Platón</a:t>
                      </a:r>
                      <a:endParaRPr lang="es-CL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/>
                        <a:t>El alma si existe, corresponde a la esencia de todo individuo que te permite acceder al conocimiento e interactuar con el universo. Es gracias al alma que existe el hombre tal como lo conocemos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02395572"/>
                  </a:ext>
                </a:extLst>
              </a:tr>
              <a:tr h="1020648">
                <a:tc>
                  <a:txBody>
                    <a:bodyPr/>
                    <a:lstStyle/>
                    <a:p>
                      <a:pPr algn="ctr"/>
                      <a:endParaRPr lang="es-CL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C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CL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CL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CL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21999062"/>
                  </a:ext>
                </a:extLst>
              </a:tr>
            </a:tbl>
          </a:graphicData>
        </a:graphic>
      </p:graphicFrame>
      <p:sp>
        <p:nvSpPr>
          <p:cNvPr id="4" name="CuadroTexto 3">
            <a:extLst>
              <a:ext uri="{FF2B5EF4-FFF2-40B4-BE49-F238E27FC236}">
                <a16:creationId xmlns:a16="http://schemas.microsoft.com/office/drawing/2014/main" id="{34B8D645-B3D7-49DD-930C-2F2A93275D5E}"/>
              </a:ext>
            </a:extLst>
          </p:cNvPr>
          <p:cNvSpPr txBox="1"/>
          <p:nvPr/>
        </p:nvSpPr>
        <p:spPr>
          <a:xfrm>
            <a:off x="359532" y="4904000"/>
            <a:ext cx="8424936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dirty="0"/>
              <a:t>Esta actividad será evaluada con los siguientes indicadores: </a:t>
            </a:r>
          </a:p>
          <a:p>
            <a:endParaRPr lang="es-MX" dirty="0"/>
          </a:p>
          <a:p>
            <a:pPr marL="285750" indent="-285750">
              <a:buFontTx/>
              <a:buChar char="-"/>
            </a:pPr>
            <a:r>
              <a:rPr lang="es-MX" dirty="0"/>
              <a:t>Distingue elementos que diferencian a la filosofía de otras disciplinas, identificando las características propias de la filosofía y su sentido. </a:t>
            </a:r>
          </a:p>
          <a:p>
            <a:pPr marL="285750" indent="-285750">
              <a:buFontTx/>
              <a:buChar char="-"/>
            </a:pPr>
            <a:r>
              <a:rPr lang="es-MX" dirty="0"/>
              <a:t>Relaciona los grandes problemas y preguntas de la filosofía con su vida cotidiana. 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0543637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DE95A0C693CEB341887D38A4A2B58B45040072C752107C5A7B47AA91A1EE638E6F1F" ma:contentTypeVersion="55" ma:contentTypeDescription="Create a new document." ma:contentTypeScope="" ma:versionID="3c98c83416931a21d43ed007fda5e4dd">
  <xsd:schema xmlns:xsd="http://www.w3.org/2001/XMLSchema" xmlns:xs="http://www.w3.org/2001/XMLSchema" xmlns:p="http://schemas.microsoft.com/office/2006/metadata/properties" xmlns:ns2="2958f784-0ef9-4616-b22d-512a8cad1f0d" xmlns:ns3="fb5acd76-e9f3-4601-9d69-91f53ab96ae6" targetNamespace="http://schemas.microsoft.com/office/2006/metadata/properties" ma:root="true" ma:fieldsID="938018c4f46d99993d20879d4e9ddff8" ns2:_="" ns3:_="">
    <xsd:import namespace="2958f784-0ef9-4616-b22d-512a8cad1f0d"/>
    <xsd:import namespace="fb5acd76-e9f3-4601-9d69-91f53ab96ae6"/>
    <xsd:element name="properties">
      <xsd:complexType>
        <xsd:sequence>
          <xsd:element name="documentManagement">
            <xsd:complexType>
              <xsd:all>
                <xsd:element ref="ns2:AcquiredFrom" minOccurs="0"/>
                <xsd:element ref="ns2:UACurrentWords" minOccurs="0"/>
                <xsd:element ref="ns2:TPApplication" minOccurs="0"/>
                <xsd:element ref="ns2:ApprovalLog" minOccurs="0"/>
                <xsd:element ref="ns2:ApprovalStatus" minOccurs="0"/>
                <xsd:element ref="ns2:AssetStart" minOccurs="0"/>
                <xsd:element ref="ns2:AssetExpire" minOccurs="0"/>
                <xsd:element ref="ns2:AssetId" minOccurs="0"/>
                <xsd:element ref="ns2:IsSearchable" minOccurs="0"/>
                <xsd:element ref="ns2:AssetType" minOccurs="0"/>
                <xsd:element ref="ns2:APAuthor" minOccurs="0"/>
                <xsd:element ref="ns2:AverageRating" minOccurs="0"/>
                <xsd:element ref="ns2:BlockPublish" minOccurs="0"/>
                <xsd:element ref="ns2:BugNumber" minOccurs="0"/>
                <xsd:element ref="ns2:CampaignTagsTaxHTField0" minOccurs="0"/>
                <xsd:element ref="ns2:TPClientViewer" minOccurs="0"/>
                <xsd:element ref="ns2:ClipArtFilename" minOccurs="0"/>
                <xsd:element ref="ns2:TPCommandLine" minOccurs="0"/>
                <xsd:element ref="ns2:TPComponent" minOccurs="0"/>
                <xsd:element ref="ns2:ContentItem" minOccurs="0"/>
                <xsd:element ref="ns2:CrawlForDependencies" minOccurs="0"/>
                <xsd:element ref="ns2:CSXHash" minOccurs="0"/>
                <xsd:element ref="ns2:CSXSubmissionMarket" minOccurs="0"/>
                <xsd:element ref="ns2:CSXUpdate" minOccurs="0"/>
                <xsd:element ref="ns2:IntlLangReviewDate" minOccurs="0"/>
                <xsd:element ref="ns2:IsDeleted" minOccurs="0"/>
                <xsd:element ref="ns2:APDescription" minOccurs="0"/>
                <xsd:element ref="ns2:DirectSourceMarket" minOccurs="0"/>
                <xsd:element ref="ns2:Downloads" minOccurs="0"/>
                <xsd:element ref="ns2:DSATActionTaken" minOccurs="0"/>
                <xsd:element ref="ns2:APEditor" minOccurs="0"/>
                <xsd:element ref="ns2:EditorialStatus" minOccurs="0"/>
                <xsd:element ref="ns2:EditorialTags" minOccurs="0"/>
                <xsd:element ref="ns2:TPExecutable" minOccurs="0"/>
                <xsd:element ref="ns2:FeatureTagsTaxHTField0" minOccurs="0"/>
                <xsd:element ref="ns2:TPFriendlyName" minOccurs="0"/>
                <xsd:element ref="ns2:FriendlyTitle" minOccurs="0"/>
                <xsd:element ref="ns2:PrimaryImageGen" minOccurs="0"/>
                <xsd:element ref="ns2:HandoffToMSDN" minOccurs="0"/>
                <xsd:element ref="ns2:InProjectListLookup" minOccurs="0"/>
                <xsd:element ref="ns2:TPInstallLocation" minOccurs="0"/>
                <xsd:element ref="ns2:InternalTagsTaxHTField0" minOccurs="0"/>
                <xsd:element ref="ns2:IntlLangReview" minOccurs="0"/>
                <xsd:element ref="ns2:IntlLangReviewer" minOccurs="0"/>
                <xsd:element ref="ns2:MarketSpecific" minOccurs="0"/>
                <xsd:element ref="ns2:LastCompleteVersionLookup" minOccurs="0"/>
                <xsd:element ref="ns2:LastHandOff" minOccurs="0"/>
                <xsd:element ref="ns2:LastModifiedDateTime" minOccurs="0"/>
                <xsd:element ref="ns2:LastPreviewErrorLookup" minOccurs="0"/>
                <xsd:element ref="ns2:LastPreviewResultLookup" minOccurs="0"/>
                <xsd:element ref="ns2:LastPreviewAttemptDateLookup" minOccurs="0"/>
                <xsd:element ref="ns2:LastPreviewedByLookup" minOccurs="0"/>
                <xsd:element ref="ns2:LastPreviewTimeLookup" minOccurs="0"/>
                <xsd:element ref="ns2:LastPreviewVersionLookup" minOccurs="0"/>
                <xsd:element ref="ns2:LastPublishErrorLookup" minOccurs="0"/>
                <xsd:element ref="ns2:LastPublishResultLookup" minOccurs="0"/>
                <xsd:element ref="ns2:LastPublishAttemptDateLookup" minOccurs="0"/>
                <xsd:element ref="ns2:LastPublishedByLookup" minOccurs="0"/>
                <xsd:element ref="ns2:LastPublishTimeLookup" minOccurs="0"/>
                <xsd:element ref="ns2:LastPublishVersionLookup" minOccurs="0"/>
                <xsd:element ref="ns2:TPLaunchHelpLinkType" minOccurs="0"/>
                <xsd:element ref="ns2:LegacyData" minOccurs="0"/>
                <xsd:element ref="ns2:TPLaunchHelpLink" minOccurs="0"/>
                <xsd:element ref="ns2:LocComments" minOccurs="0"/>
                <xsd:element ref="ns2:LocLastLocAttemptVersionLookup" minOccurs="0"/>
                <xsd:element ref="ns2:LocLastLocAttemptVersionTypeLookup" minOccurs="0"/>
                <xsd:element ref="ns2:LocManualTestRequired" minOccurs="0"/>
                <xsd:element ref="ns2:LocMarketGroupTiers2" minOccurs="0"/>
                <xsd:element ref="ns2:LocNewPublishedVersionLookup" minOccurs="0"/>
                <xsd:element ref="ns2:LocOverallHandbackStatusLookup" minOccurs="0"/>
                <xsd:element ref="ns2:LocOverallLocStatusLookup" minOccurs="0"/>
                <xsd:element ref="ns2:LocOverallPreviewStatusLookup" minOccurs="0"/>
                <xsd:element ref="ns2:LocOverallPublishStatusLookup" minOccurs="0"/>
                <xsd:element ref="ns2:IntlLocPriority" minOccurs="0"/>
                <xsd:element ref="ns2:LocProcessedForHandoffsLookup" minOccurs="0"/>
                <xsd:element ref="ns2:LocProcessedForMarketsLookup" minOccurs="0"/>
                <xsd:element ref="ns2:LocPublishedDependentAssetsLookup" minOccurs="0"/>
                <xsd:element ref="ns2:LocPublishedLinkedAssetsLookup" minOccurs="0"/>
                <xsd:element ref="ns2:LocRecommendedHandoff" minOccurs="0"/>
                <xsd:element ref="ns2:LocalizationTagsTaxHTField0" minOccurs="0"/>
                <xsd:element ref="ns2:MachineTranslated" minOccurs="0"/>
                <xsd:element ref="ns2:Manager" minOccurs="0"/>
                <xsd:element ref="ns2:Markets" minOccurs="0"/>
                <xsd:element ref="ns2:Milestone" minOccurs="0"/>
                <xsd:element ref="ns2:TPNamespace" minOccurs="0"/>
                <xsd:element ref="ns2:NumericId" minOccurs="0"/>
                <xsd:element ref="ns2:NumOfRatingsLookup" minOccurs="0"/>
                <xsd:element ref="ns2:OOCacheId" minOccurs="0"/>
                <xsd:element ref="ns2:OpenTemplate" minOccurs="0"/>
                <xsd:element ref="ns2:OriginAsset" minOccurs="0"/>
                <xsd:element ref="ns2:OriginalRelease" minOccurs="0"/>
                <xsd:element ref="ns2:OriginalSourceMarket" minOccurs="0"/>
                <xsd:element ref="ns2:OutputCachingOn" minOccurs="0"/>
                <xsd:element ref="ns2:ParentAssetId" minOccurs="0"/>
                <xsd:element ref="ns2:PlannedPubDate" minOccurs="0"/>
                <xsd:element ref="ns2:PolicheckWords" minOccurs="0"/>
                <xsd:element ref="ns2:BusinessGroup" minOccurs="0"/>
                <xsd:element ref="ns2:UAProjectedTotalWords" minOccurs="0"/>
                <xsd:element ref="ns2:Provider" minOccurs="0"/>
                <xsd:element ref="ns2:Providers" minOccurs="0"/>
                <xsd:element ref="ns2:PublishStatusLookup" minOccurs="0"/>
                <xsd:element ref="ns2:PublishTargets" minOccurs="0"/>
                <xsd:element ref="ns2:RecommendationsModifier" minOccurs="0"/>
                <xsd:element ref="ns2:ArtSampleDocs" minOccurs="0"/>
                <xsd:element ref="ns2:ScenarioTagsTaxHTField0" minOccurs="0"/>
                <xsd:element ref="ns2:ShowIn" minOccurs="0"/>
                <xsd:element ref="ns2:SourceTitle" minOccurs="0"/>
                <xsd:element ref="ns2:CSXSubmissionDate" minOccurs="0"/>
                <xsd:element ref="ns2:SubmitterId" minOccurs="0"/>
                <xsd:element ref="ns2:TaxCatchAll" minOccurs="0"/>
                <xsd:element ref="ns2:TaxCatchAllLabel" minOccurs="0"/>
                <xsd:element ref="ns2:TemplateStatus" minOccurs="0"/>
                <xsd:element ref="ns2:TemplateTemplateType" minOccurs="0"/>
                <xsd:element ref="ns2:ThumbnailAssetId" minOccurs="0"/>
                <xsd:element ref="ns2:TimesCloned" minOccurs="0"/>
                <xsd:element ref="ns2:TrustLevel" minOccurs="0"/>
                <xsd:element ref="ns2:UALocComments" minOccurs="0"/>
                <xsd:element ref="ns2:UALocRecommendation" minOccurs="0"/>
                <xsd:element ref="ns2:UANotes" minOccurs="0"/>
                <xsd:element ref="ns2:TPAppVersion" minOccurs="0"/>
                <xsd:element ref="ns2:VoteCount" minOccurs="0"/>
                <xsd:element ref="ns3:Description0" minOccurs="0"/>
                <xsd:element ref="ns3:Compone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958f784-0ef9-4616-b22d-512a8cad1f0d" elementFormDefault="qualified">
    <xsd:import namespace="http://schemas.microsoft.com/office/2006/documentManagement/types"/>
    <xsd:import namespace="http://schemas.microsoft.com/office/infopath/2007/PartnerControls"/>
    <xsd:element name="AcquiredFrom" ma:index="1" nillable="true" ma:displayName="Acquired From" ma:default="Internal MS" ma:internalName="AcquiredFrom" ma:readOnly="false">
      <xsd:simpleType>
        <xsd:restriction base="dms:Choice">
          <xsd:enumeration value="Internal MS"/>
          <xsd:enumeration value="Community"/>
          <xsd:enumeration value="MVP"/>
          <xsd:enumeration value="Publisher"/>
          <xsd:enumeration value="Partner"/>
          <xsd:enumeration value="None"/>
        </xsd:restriction>
      </xsd:simpleType>
    </xsd:element>
    <xsd:element name="UACurrentWords" ma:index="2" nillable="true" ma:displayName="Actual Word Count" ma:default="" ma:internalName="UACurrentWords" ma:readOnly="false">
      <xsd:simpleType>
        <xsd:restriction base="dms:Unknown"/>
      </xsd:simpleType>
    </xsd:element>
    <xsd:element name="TPApplication" ma:index="3" nillable="true" ma:displayName="Application to Open Template With" ma:default="" ma:internalName="TPApplication">
      <xsd:simpleType>
        <xsd:restriction base="dms:Text"/>
      </xsd:simpleType>
    </xsd:element>
    <xsd:element name="ApprovalLog" ma:index="4" nillable="true" ma:displayName="Approval Log" ma:default="" ma:hidden="true" ma:internalName="ApprovalLog" ma:readOnly="false">
      <xsd:simpleType>
        <xsd:restriction base="dms:Note"/>
      </xsd:simpleType>
    </xsd:element>
    <xsd:element name="ApprovalStatus" ma:index="5" nillable="true" ma:displayName="Approval Status" ma:default="InProgress" ma:internalName="ApprovalStatus" ma:readOnly="false">
      <xsd:simpleType>
        <xsd:restriction base="dms:Choice">
          <xsd:enumeration value="InProgress"/>
          <xsd:enumeration value="Rejected"/>
          <xsd:enumeration value="Questionable"/>
          <xsd:enumeration value="ApprovedAutomatic"/>
          <xsd:enumeration value="ApprovedManual"/>
          <xsd:enumeration value="On Hold"/>
          <xsd:enumeration value="Needs Review"/>
          <xsd:enumeration value="A Violation"/>
          <xsd:enumeration value="Unpublished Violation"/>
        </xsd:restriction>
      </xsd:simpleType>
    </xsd:element>
    <xsd:element name="AssetStart" ma:index="6" nillable="true" ma:displayName="Asset Begin Date" ma:default="[Today]" ma:internalName="AssetStart" ma:readOnly="false">
      <xsd:simpleType>
        <xsd:restriction base="dms:DateTime"/>
      </xsd:simpleType>
    </xsd:element>
    <xsd:element name="AssetExpire" ma:index="7" nillable="true" ma:displayName="Asset End Date" ma:default="2029-01-01T00:00:00Z" ma:internalName="AssetExpire" ma:readOnly="false">
      <xsd:simpleType>
        <xsd:restriction base="dms:DateTime"/>
      </xsd:simpleType>
    </xsd:element>
    <xsd:element name="AssetId" ma:index="8" nillable="true" ma:displayName="Asset ID" ma:default="" ma:indexed="true" ma:internalName="AssetId" ma:readOnly="false">
      <xsd:simpleType>
        <xsd:restriction base="dms:Text">
          <xsd:maxLength value="255"/>
        </xsd:restriction>
      </xsd:simpleType>
    </xsd:element>
    <xsd:element name="IsSearchable" ma:index="9" nillable="true" ma:displayName="Asset Searchable?" ma:default="true" ma:internalName="IsSearchable" ma:readOnly="false">
      <xsd:simpleType>
        <xsd:restriction base="dms:Boolean"/>
      </xsd:simpleType>
    </xsd:element>
    <xsd:element name="AssetType" ma:index="10" nillable="true" ma:displayName="Asset Type" ma:default="" ma:internalName="AssetType" ma:readOnly="false">
      <xsd:simpleType>
        <xsd:restriction base="dms:Unknown"/>
      </xsd:simpleType>
    </xsd:element>
    <xsd:element name="APAuthor" ma:index="11" nillable="true" ma:displayName="Author" ma:default="" ma:list="UserInfo" ma:internalName="APAuth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verageRating" ma:index="12" nillable="true" ma:displayName="Average Rating" ma:internalName="AverageRating" ma:readOnly="false">
      <xsd:simpleType>
        <xsd:restriction base="dms:Text"/>
      </xsd:simpleType>
    </xsd:element>
    <xsd:element name="BlockPublish" ma:index="13" nillable="true" ma:displayName="Block from Publishing?" ma:default="" ma:internalName="BlockPublish" ma:readOnly="false">
      <xsd:simpleType>
        <xsd:restriction base="dms:Boolean"/>
      </xsd:simpleType>
    </xsd:element>
    <xsd:element name="BugNumber" ma:index="14" nillable="true" ma:displayName="Bug Number" ma:default="" ma:internalName="BugNumber" ma:readOnly="false">
      <xsd:simpleType>
        <xsd:restriction base="dms:Text"/>
      </xsd:simpleType>
    </xsd:element>
    <xsd:element name="CampaignTagsTaxHTField0" ma:index="16" nillable="true" ma:taxonomy="true" ma:internalName="CampaignTagsTaxHTField0" ma:taxonomyFieldName="CampaignTags" ma:displayName="Campaigns" ma:readOnly="false" ma:default="" ma:fieldId="{ca69c71e-a029-4733-aca1-cabc27411b08}" ma:taxonomyMulti="true" ma:sspId="8f79753a-75d3-41f5-8ca3-40b843941b4f" ma:termSetId="ca0e50d4-faa1-44ce-961e-bb1441c60e6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ClientViewer" ma:index="17" nillable="true" ma:displayName="Client Viewer" ma:default="" ma:internalName="TPClientViewer">
      <xsd:simpleType>
        <xsd:restriction base="dms:Text"/>
      </xsd:simpleType>
    </xsd:element>
    <xsd:element name="ClipArtFilename" ma:index="18" nillable="true" ma:displayName="Clip Art Name" ma:default="" ma:internalName="ClipArtFilename" ma:readOnly="false">
      <xsd:simpleType>
        <xsd:restriction base="dms:Text"/>
      </xsd:simpleType>
    </xsd:element>
    <xsd:element name="TPCommandLine" ma:index="19" nillable="true" ma:displayName="Command Line" ma:default="" ma:internalName="TPCommandLine">
      <xsd:simpleType>
        <xsd:restriction base="dms:Text"/>
      </xsd:simpleType>
    </xsd:element>
    <xsd:element name="TPComponent" ma:index="20" nillable="true" ma:displayName="Component" ma:default="" ma:internalName="TPComponent">
      <xsd:simpleType>
        <xsd:restriction base="dms:Text"/>
      </xsd:simpleType>
    </xsd:element>
    <xsd:element name="ContentItem" ma:index="21" nillable="true" ma:displayName="Content Item" ma:default="" ma:hidden="true" ma:internalName="ContentItem" ma:readOnly="false">
      <xsd:simpleType>
        <xsd:restriction base="dms:Unknown"/>
      </xsd:simpleType>
    </xsd:element>
    <xsd:element name="CrawlForDependencies" ma:index="23" nillable="true" ma:displayName="Crawl for Dependencies?" ma:default="true" ma:internalName="CrawlForDependencies" ma:readOnly="false">
      <xsd:simpleType>
        <xsd:restriction base="dms:Boolean"/>
      </xsd:simpleType>
    </xsd:element>
    <xsd:element name="CSXHash" ma:index="26" nillable="true" ma:displayName="CSX Hash" ma:default="" ma:indexed="true" ma:internalName="CSXHash" ma:readOnly="false">
      <xsd:simpleType>
        <xsd:restriction base="dms:Text"/>
      </xsd:simpleType>
    </xsd:element>
    <xsd:element name="CSXSubmissionMarket" ma:index="27" nillable="true" ma:displayName="CSX Submission Market" ma:default="" ma:list="{8D80075B-F8CE-48D6-9BD2-D195F7E115A9}" ma:internalName="CSXSubmissionMarket" ma:readOnly="false" ma:showField="MarketName" ma:web="2958f784-0ef9-4616-b22d-512a8cad1f0d">
      <xsd:simpleType>
        <xsd:restriction base="dms:Lookup"/>
      </xsd:simpleType>
    </xsd:element>
    <xsd:element name="CSXUpdate" ma:index="28" nillable="true" ma:displayName="CSX Updated?" ma:default="false" ma:internalName="CSXUpdate" ma:readOnly="false">
      <xsd:simpleType>
        <xsd:restriction base="dms:Boolean"/>
      </xsd:simpleType>
    </xsd:element>
    <xsd:element name="IntlLangReviewDate" ma:index="29" nillable="true" ma:displayName="Date to Complete Intl QA" ma:default="" ma:internalName="IntlLangReviewDate" ma:readOnly="false">
      <xsd:simpleType>
        <xsd:restriction base="dms:DateTime"/>
      </xsd:simpleType>
    </xsd:element>
    <xsd:element name="IsDeleted" ma:index="30" nillable="true" ma:displayName="Deleted?" ma:default="" ma:internalName="IsDeleted" ma:readOnly="false">
      <xsd:simpleType>
        <xsd:restriction base="dms:Boolean"/>
      </xsd:simpleType>
    </xsd:element>
    <xsd:element name="APDescription" ma:index="31" nillable="true" ma:displayName="Description" ma:default="" ma:internalName="APDescription" ma:readOnly="false">
      <xsd:simpleType>
        <xsd:restriction base="dms:Note"/>
      </xsd:simpleType>
    </xsd:element>
    <xsd:element name="DirectSourceMarket" ma:index="32" nillable="true" ma:displayName="Direct Source Market Group" ma:default="" ma:internalName="DirectSourceMarket" ma:readOnly="false">
      <xsd:simpleType>
        <xsd:restriction base="dms:Text"/>
      </xsd:simpleType>
    </xsd:element>
    <xsd:element name="Downloads" ma:index="33" nillable="true" ma:displayName="Downloads" ma:default="0" ma:hidden="true" ma:internalName="Downloads" ma:readOnly="false">
      <xsd:simpleType>
        <xsd:restriction base="dms:Unknown"/>
      </xsd:simpleType>
    </xsd:element>
    <xsd:element name="DSATActionTaken" ma:index="34" nillable="true" ma:displayName="DSAT Action Taken" ma:default="" ma:internalName="DSATActionTaken" ma:readOnly="false">
      <xsd:simpleType>
        <xsd:restriction base="dms:Choice">
          <xsd:enumeration value="Best Bets"/>
          <xsd:enumeration value="Expire"/>
          <xsd:enumeration value="Hide"/>
          <xsd:enumeration value="None"/>
        </xsd:restriction>
      </xsd:simpleType>
    </xsd:element>
    <xsd:element name="APEditor" ma:index="35" nillable="true" ma:displayName="Editor" ma:default="" ma:list="UserInfo" ma:internalName="APEdit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ditorialStatus" ma:index="36" nillable="true" ma:displayName="Editorial Status" ma:default="" ma:internalName="EditorialStatus" ma:readOnly="false">
      <xsd:simpleType>
        <xsd:restriction base="dms:Unknown"/>
      </xsd:simpleType>
    </xsd:element>
    <xsd:element name="EditorialTags" ma:index="37" nillable="true" ma:displayName="Editorial Tags" ma:default="" ma:internalName="EditorialTags">
      <xsd:simpleType>
        <xsd:restriction base="dms:Unknown"/>
      </xsd:simpleType>
    </xsd:element>
    <xsd:element name="TPExecutable" ma:index="38" nillable="true" ma:displayName="Executable" ma:default="" ma:internalName="TPExecutable">
      <xsd:simpleType>
        <xsd:restriction base="dms:Text"/>
      </xsd:simpleType>
    </xsd:element>
    <xsd:element name="FeatureTagsTaxHTField0" ma:index="40" nillable="true" ma:taxonomy="true" ma:internalName="FeatureTagsTaxHTField0" ma:taxonomyFieldName="FeatureTags" ma:displayName="Features" ma:readOnly="false" ma:default="" ma:fieldId="{9327d1a0-1a14-4b12-a74c-0f320f972977}" ma:taxonomyMulti="true" ma:sspId="8f79753a-75d3-41f5-8ca3-40b843941b4f" ma:termSetId="f1ab6845-967d-4854-a0ba-4ec07f0f81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FriendlyName" ma:index="41" nillable="true" ma:displayName="Friendly Name" ma:default="" ma:internalName="TPFriendlyName">
      <xsd:simpleType>
        <xsd:restriction base="dms:Text"/>
      </xsd:simpleType>
    </xsd:element>
    <xsd:element name="FriendlyTitle" ma:index="42" nillable="true" ma:displayName="Friendly Title" ma:default="" ma:description="Shorter title to be used when displaying search results" ma:internalName="FriendlyTitle" ma:readOnly="false">
      <xsd:simpleType>
        <xsd:restriction base="dms:Text"/>
      </xsd:simpleType>
    </xsd:element>
    <xsd:element name="PrimaryImageGen" ma:index="43" nillable="true" ma:displayName="Generate Images?" ma:default="true" ma:internalName="PrimaryImageGen">
      <xsd:simpleType>
        <xsd:restriction base="dms:Boolean"/>
      </xsd:simpleType>
    </xsd:element>
    <xsd:element name="HandoffToMSDN" ma:index="44" nillable="true" ma:displayName="Handoff To MSDN Date" ma:default="" ma:internalName="HandoffToMSDN" ma:readOnly="false">
      <xsd:simpleType>
        <xsd:restriction base="dms:DateTime"/>
      </xsd:simpleType>
    </xsd:element>
    <xsd:element name="InProjectListLookup" ma:index="45" nillable="true" ma:displayName="InProjectListLookup" ma:list="{1F044C38-11A0-4051-9DF8-A3AFA85E16DC}" ma:internalName="InProjectListLookup" ma:readOnly="true" ma:showField="InProjectList" ma:web="2958f784-0ef9-4616-b22d-512a8cad1f0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InstallLocation" ma:index="46" nillable="true" ma:displayName="Install Location" ma:default="" ma:internalName="TPInstallLocation">
      <xsd:simpleType>
        <xsd:restriction base="dms:Text"/>
      </xsd:simpleType>
    </xsd:element>
    <xsd:element name="InternalTagsTaxHTField0" ma:index="48" nillable="true" ma:taxonomy="true" ma:internalName="InternalTagsTaxHTField0" ma:taxonomyFieldName="InternalTags" ma:displayName="Internal Tags" ma:readOnly="false" ma:default="" ma:fieldId="{3b364bcb-a06e-4da1-8475-f5243c3236b2}" ma:taxonomyMulti="true" ma:sspId="8f79753a-75d3-41f5-8ca3-40b843941b4f" ma:termSetId="82b6639e-f7fc-4c18-ad2d-003a6e70776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ntlLangReview" ma:index="49" nillable="true" ma:displayName="Intl Lang QA Review Required?" ma:default="" ma:internalName="IntlLangReview" ma:readOnly="false">
      <xsd:simpleType>
        <xsd:restriction base="dms:Boolean"/>
      </xsd:simpleType>
    </xsd:element>
    <xsd:element name="IntlLangReviewer" ma:index="50" nillable="true" ma:displayName="Intl Lang QA Reviewer" ma:default="" ma:internalName="IntlLangReviewer" ma:readOnly="false">
      <xsd:simpleType>
        <xsd:restriction base="dms:Text"/>
      </xsd:simpleType>
    </xsd:element>
    <xsd:element name="MarketSpecific" ma:index="51" nillable="true" ma:displayName="Is Market Specific?" ma:default="" ma:internalName="MarketSpecific" ma:readOnly="false">
      <xsd:simpleType>
        <xsd:restriction base="dms:Boolean"/>
      </xsd:simpleType>
    </xsd:element>
    <xsd:element name="LastCompleteVersionLookup" ma:index="52" nillable="true" ma:displayName="Last Complete Version Lookup" ma:default="" ma:list="{1F044C38-11A0-4051-9DF8-A3AFA85E16DC}" ma:internalName="LastCompleteVersionLookup" ma:readOnly="true" ma:showField="LastCompleteVersion" ma:web="2958f784-0ef9-4616-b22d-512a8cad1f0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HandOff" ma:index="53" nillable="true" ma:displayName="Last Hand-off" ma:default="" ma:internalName="LastHandOff" ma:readOnly="false">
      <xsd:simpleType>
        <xsd:restriction base="dms:DateTime"/>
      </xsd:simpleType>
    </xsd:element>
    <xsd:element name="LastModifiedDateTime" ma:index="54" nillable="true" ma:displayName="Last Modified Date" ma:default="" ma:internalName="LastModifiedDateTime" ma:readOnly="false">
      <xsd:simpleType>
        <xsd:restriction base="dms:DateTime"/>
      </xsd:simpleType>
    </xsd:element>
    <xsd:element name="LastPreviewErrorLookup" ma:index="55" nillable="true" ma:displayName="Last Preview Attempt Error" ma:default="" ma:list="{1F044C38-11A0-4051-9DF8-A3AFA85E16DC}" ma:internalName="LastPreviewErrorLookup" ma:readOnly="true" ma:showField="LastPreviewError" ma:web="2958f784-0ef9-4616-b22d-512a8cad1f0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ResultLookup" ma:index="56" nillable="true" ma:displayName="Last Preview Attempt Result" ma:default="" ma:list="{1F044C38-11A0-4051-9DF8-A3AFA85E16DC}" ma:internalName="LastPreviewResultLookup" ma:readOnly="true" ma:showField="LastPreviewResult" ma:web="2958f784-0ef9-4616-b22d-512a8cad1f0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AttemptDateLookup" ma:index="57" nillable="true" ma:displayName="Last Preview Attempted On" ma:default="" ma:list="{1F044C38-11A0-4051-9DF8-A3AFA85E16DC}" ma:internalName="LastPreviewAttemptDateLookup" ma:readOnly="true" ma:showField="LastPreviewAttemptDate" ma:web="2958f784-0ef9-4616-b22d-512a8cad1f0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edByLookup" ma:index="58" nillable="true" ma:displayName="Last Previewed By" ma:default="" ma:list="{1F044C38-11A0-4051-9DF8-A3AFA85E16DC}" ma:internalName="LastPreviewedByLookup" ma:readOnly="true" ma:showField="LastPreviewedBy" ma:web="2958f784-0ef9-4616-b22d-512a8cad1f0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TimeLookup" ma:index="59" nillable="true" ma:displayName="Last Previewed Date" ma:default="" ma:list="{1F044C38-11A0-4051-9DF8-A3AFA85E16DC}" ma:internalName="LastPreviewTimeLookup" ma:readOnly="true" ma:showField="LastPreviewTime" ma:web="2958f784-0ef9-4616-b22d-512a8cad1f0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VersionLookup" ma:index="60" nillable="true" ma:displayName="Last Previewed Version" ma:default="" ma:list="{1F044C38-11A0-4051-9DF8-A3AFA85E16DC}" ma:internalName="LastPreviewVersionLookup" ma:readOnly="true" ma:showField="LastPreviewVersion" ma:web="2958f784-0ef9-4616-b22d-512a8cad1f0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rrorLookup" ma:index="61" nillable="true" ma:displayName="Last Publish Attempt Error" ma:default="" ma:list="{1F044C38-11A0-4051-9DF8-A3AFA85E16DC}" ma:internalName="LastPublishErrorLookup" ma:readOnly="true" ma:showField="LastPublishError" ma:web="2958f784-0ef9-4616-b22d-512a8cad1f0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ResultLookup" ma:index="62" nillable="true" ma:displayName="Last Publish Attempt Result" ma:default="" ma:list="{1F044C38-11A0-4051-9DF8-A3AFA85E16DC}" ma:internalName="LastPublishResultLookup" ma:readOnly="true" ma:showField="LastPublishResult" ma:web="2958f784-0ef9-4616-b22d-512a8cad1f0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AttemptDateLookup" ma:index="63" nillable="true" ma:displayName="Last Publish Attempted On" ma:default="" ma:list="{1F044C38-11A0-4051-9DF8-A3AFA85E16DC}" ma:internalName="LastPublishAttemptDateLookup" ma:readOnly="true" ma:showField="LastPublishAttemptDate" ma:web="2958f784-0ef9-4616-b22d-512a8cad1f0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dByLookup" ma:index="64" nillable="true" ma:displayName="Last Published By" ma:default="" ma:list="{1F044C38-11A0-4051-9DF8-A3AFA85E16DC}" ma:internalName="LastPublishedByLookup" ma:readOnly="true" ma:showField="LastPublishedBy" ma:web="2958f784-0ef9-4616-b22d-512a8cad1f0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TimeLookup" ma:index="65" nillable="true" ma:displayName="Last Published Date" ma:default="" ma:list="{1F044C38-11A0-4051-9DF8-A3AFA85E16DC}" ma:internalName="LastPublishTimeLookup" ma:readOnly="true" ma:showField="LastPublishTime" ma:web="2958f784-0ef9-4616-b22d-512a8cad1f0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VersionLookup" ma:index="66" nillable="true" ma:displayName="Last Published Version" ma:default="" ma:list="{1F044C38-11A0-4051-9DF8-A3AFA85E16DC}" ma:internalName="LastPublishVersionLookup" ma:readOnly="true" ma:showField="LastPublishVersion" ma:web="2958f784-0ef9-4616-b22d-512a8cad1f0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LaunchHelpLinkType" ma:index="67" nillable="true" ma:displayName="Launch Help Link Type" ma:default="Template" ma:internalName="TPLaunchHelpLinkType">
      <xsd:simpleType>
        <xsd:restriction base="dms:Choice">
          <xsd:enumeration value="Template"/>
          <xsd:enumeration value="Training"/>
          <xsd:enumeration value="URL"/>
          <xsd:enumeration value="None"/>
        </xsd:restriction>
      </xsd:simpleType>
    </xsd:element>
    <xsd:element name="LegacyData" ma:index="68" nillable="true" ma:displayName="Legacy Data" ma:default="" ma:internalName="LegacyData" ma:readOnly="false">
      <xsd:simpleType>
        <xsd:restriction base="dms:Note"/>
      </xsd:simpleType>
    </xsd:element>
    <xsd:element name="TPLaunchHelpLink" ma:index="69" nillable="true" ma:displayName="Link to Launch Help Topic" ma:default="" ma:internalName="TPLaunchHelpLink">
      <xsd:simpleType>
        <xsd:restriction base="dms:Text"/>
      </xsd:simpleType>
    </xsd:element>
    <xsd:element name="LocComments" ma:index="70" nillable="true" ma:displayName="Loc Approval Comments" ma:default="" ma:internalName="LocComments" ma:readOnly="false">
      <xsd:simpleType>
        <xsd:restriction base="dms:Note"/>
      </xsd:simpleType>
    </xsd:element>
    <xsd:element name="LocLastLocAttemptVersionLookup" ma:index="71" nillable="true" ma:displayName="Loc Last Loc Attempt Version" ma:default="" ma:list="{AC64899A-88C0-4725-BCFC-902FA402DE74}" ma:internalName="LocLastLocAttemptVersionLookup" ma:readOnly="false" ma:showField="LastLocAttemptVersion" ma:web="2958f784-0ef9-4616-b22d-512a8cad1f0d">
      <xsd:simpleType>
        <xsd:restriction base="dms:Lookup"/>
      </xsd:simpleType>
    </xsd:element>
    <xsd:element name="LocLastLocAttemptVersionTypeLookup" ma:index="72" nillable="true" ma:displayName="Loc Last Loc Attempt Version Type" ma:default="" ma:list="{AC64899A-88C0-4725-BCFC-902FA402DE74}" ma:internalName="LocLastLocAttemptVersionTypeLookup" ma:readOnly="true" ma:showField="LastLocAttemptVersionType" ma:web="2958f784-0ef9-4616-b22d-512a8cad1f0d">
      <xsd:simpleType>
        <xsd:restriction base="dms:Lookup"/>
      </xsd:simpleType>
    </xsd:element>
    <xsd:element name="LocManualTestRequired" ma:index="73" nillable="true" ma:displayName="Loc Manual Test Required" ma:default="" ma:internalName="LocManualTestRequired" ma:readOnly="false">
      <xsd:simpleType>
        <xsd:restriction base="dms:Boolean"/>
      </xsd:simpleType>
    </xsd:element>
    <xsd:element name="LocMarketGroupTiers2" ma:index="74" nillable="true" ma:displayName="Loc Market Group Tiers" ma:internalName="LocMarketGroupTiers2" ma:readOnly="false">
      <xsd:simpleType>
        <xsd:restriction base="dms:Unknown"/>
      </xsd:simpleType>
    </xsd:element>
    <xsd:element name="LocNewPublishedVersionLookup" ma:index="75" nillable="true" ma:displayName="Loc New Published Version Lookup" ma:default="" ma:list="{AC64899A-88C0-4725-BCFC-902FA402DE74}" ma:internalName="LocNewPublishedVersionLookup" ma:readOnly="true" ma:showField="NewPublishedVersion" ma:web="2958f784-0ef9-4616-b22d-512a8cad1f0d">
      <xsd:simpleType>
        <xsd:restriction base="dms:Lookup"/>
      </xsd:simpleType>
    </xsd:element>
    <xsd:element name="LocOverallHandbackStatusLookup" ma:index="76" nillable="true" ma:displayName="Loc Overall Handback Status" ma:default="" ma:list="{AC64899A-88C0-4725-BCFC-902FA402DE74}" ma:internalName="LocOverallHandbackStatusLookup" ma:readOnly="true" ma:showField="OverallHandbackStatus" ma:web="2958f784-0ef9-4616-b22d-512a8cad1f0d">
      <xsd:simpleType>
        <xsd:restriction base="dms:Lookup"/>
      </xsd:simpleType>
    </xsd:element>
    <xsd:element name="LocOverallLocStatusLookup" ma:index="77" nillable="true" ma:displayName="Loc Overall Localize Status" ma:default="" ma:list="{AC64899A-88C0-4725-BCFC-902FA402DE74}" ma:internalName="LocOverallLocStatusLookup" ma:readOnly="true" ma:showField="OverallLocStatus" ma:web="2958f784-0ef9-4616-b22d-512a8cad1f0d">
      <xsd:simpleType>
        <xsd:restriction base="dms:Lookup"/>
      </xsd:simpleType>
    </xsd:element>
    <xsd:element name="LocOverallPreviewStatusLookup" ma:index="78" nillable="true" ma:displayName="Loc Overall Preview Status" ma:default="" ma:list="{AC64899A-88C0-4725-BCFC-902FA402DE74}" ma:internalName="LocOverallPreviewStatusLookup" ma:readOnly="true" ma:showField="OverallPreviewStatus" ma:web="2958f784-0ef9-4616-b22d-512a8cad1f0d">
      <xsd:simpleType>
        <xsd:restriction base="dms:Lookup"/>
      </xsd:simpleType>
    </xsd:element>
    <xsd:element name="LocOverallPublishStatusLookup" ma:index="79" nillable="true" ma:displayName="Loc Overall Publish Status" ma:default="" ma:list="{AC64899A-88C0-4725-BCFC-902FA402DE74}" ma:internalName="LocOverallPublishStatusLookup" ma:readOnly="true" ma:showField="OverallPublishStatus" ma:web="2958f784-0ef9-4616-b22d-512a8cad1f0d">
      <xsd:simpleType>
        <xsd:restriction base="dms:Lookup"/>
      </xsd:simpleType>
    </xsd:element>
    <xsd:element name="IntlLocPriority" ma:index="80" nillable="true" ma:displayName="Loc Priority" ma:default="" ma:internalName="IntlLocPriority" ma:readOnly="false">
      <xsd:simpleType>
        <xsd:restriction base="dms:Unknown"/>
      </xsd:simpleType>
    </xsd:element>
    <xsd:element name="LocProcessedForHandoffsLookup" ma:index="81" nillable="true" ma:displayName="Loc Processed For Handoffs" ma:default="" ma:list="{AC64899A-88C0-4725-BCFC-902FA402DE74}" ma:internalName="LocProcessedForHandoffsLookup" ma:readOnly="true" ma:showField="ProcessedForHandoffs" ma:web="2958f784-0ef9-4616-b22d-512a8cad1f0d">
      <xsd:simpleType>
        <xsd:restriction base="dms:Lookup"/>
      </xsd:simpleType>
    </xsd:element>
    <xsd:element name="LocProcessedForMarketsLookup" ma:index="82" nillable="true" ma:displayName="Loc Processed For Markets" ma:default="" ma:list="{AC64899A-88C0-4725-BCFC-902FA402DE74}" ma:internalName="LocProcessedForMarketsLookup" ma:readOnly="true" ma:showField="ProcessedForMarkets" ma:web="2958f784-0ef9-4616-b22d-512a8cad1f0d">
      <xsd:simpleType>
        <xsd:restriction base="dms:Lookup"/>
      </xsd:simpleType>
    </xsd:element>
    <xsd:element name="LocPublishedDependentAssetsLookup" ma:index="83" nillable="true" ma:displayName="Loc Published Dependent Assets" ma:default="" ma:list="{AC64899A-88C0-4725-BCFC-902FA402DE74}" ma:internalName="LocPublishedDependentAssetsLookup" ma:readOnly="true" ma:showField="PublishedDependentAssets" ma:web="2958f784-0ef9-4616-b22d-512a8cad1f0d">
      <xsd:simpleType>
        <xsd:restriction base="dms:Lookup"/>
      </xsd:simpleType>
    </xsd:element>
    <xsd:element name="LocPublishedLinkedAssetsLookup" ma:index="84" nillable="true" ma:displayName="Loc Published Linked Assets" ma:default="" ma:list="{AC64899A-88C0-4725-BCFC-902FA402DE74}" ma:internalName="LocPublishedLinkedAssetsLookup" ma:readOnly="true" ma:showField="PublishedLinkedAssets" ma:web="2958f784-0ef9-4616-b22d-512a8cad1f0d">
      <xsd:simpleType>
        <xsd:restriction base="dms:Lookup"/>
      </xsd:simpleType>
    </xsd:element>
    <xsd:element name="LocRecommendedHandoff" ma:index="85" nillable="true" ma:displayName="Loc Recommended Handoff" ma:default="" ma:indexed="true" ma:internalName="LocRecommendedHandoff" ma:readOnly="false">
      <xsd:simpleType>
        <xsd:restriction base="dms:Text"/>
      </xsd:simpleType>
    </xsd:element>
    <xsd:element name="LocalizationTagsTaxHTField0" ma:index="87" nillable="true" ma:taxonomy="true" ma:internalName="LocalizationTagsTaxHTField0" ma:taxonomyFieldName="LocalizationTags" ma:displayName="Localization Tags" ma:readOnly="false" ma:default="" ma:fieldId="{251ee2d3-c117-4524-b3f1-1010c3cab2a3}" ma:taxonomyMulti="true" ma:sspId="8f79753a-75d3-41f5-8ca3-40b843941b4f" ma:termSetId="5b7703a5-8e8b-4b58-8b31-1cea35331da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achineTranslated" ma:index="88" nillable="true" ma:displayName="Machine Translated" ma:default="" ma:internalName="MachineTranslated" ma:readOnly="false">
      <xsd:simpleType>
        <xsd:restriction base="dms:Boolean"/>
      </xsd:simpleType>
    </xsd:element>
    <xsd:element name="Manager" ma:index="89" nillable="true" ma:displayName="Manager" ma:hidden="true" ma:internalName="Manager" ma:readOnly="false">
      <xsd:simpleType>
        <xsd:restriction base="dms:Text"/>
      </xsd:simpleType>
    </xsd:element>
    <xsd:element name="Markets" ma:index="90" nillable="true" ma:displayName="Markets" ma:default="" ma:description="Leave blank to show in all markets" ma:list="{8D80075B-F8CE-48D6-9BD2-D195F7E115A9}" ma:internalName="Markets" ma:readOnly="false" ma:showField="MarketName" ma:web="2958f784-0ef9-4616-b22d-512a8cad1f0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ilestone" ma:index="91" nillable="true" ma:displayName="Milestone" ma:default="" ma:internalName="Milestone" ma:readOnly="false">
      <xsd:simpleType>
        <xsd:restriction base="dms:Unknown"/>
      </xsd:simpleType>
    </xsd:element>
    <xsd:element name="TPNamespace" ma:index="94" nillable="true" ma:displayName="Namespace" ma:default="" ma:internalName="TPNamespace">
      <xsd:simpleType>
        <xsd:restriction base="dms:Text"/>
      </xsd:simpleType>
    </xsd:element>
    <xsd:element name="NumericId" ma:index="95" nillable="true" ma:displayName="Numeric ID" ma:default="" ma:indexed="true" ma:internalName="NumericId" ma:readOnly="false">
      <xsd:simpleType>
        <xsd:restriction base="dms:Number"/>
      </xsd:simpleType>
    </xsd:element>
    <xsd:element name="NumOfRatingsLookup" ma:index="96" nillable="true" ma:displayName="NumOfRatings" ma:default="" ma:list="{1F044C38-11A0-4051-9DF8-A3AFA85E16DC}" ma:internalName="NumOfRatingsLookup" ma:readOnly="true" ma:showField="NumOfRatings" ma:web="2958f784-0ef9-4616-b22d-512a8cad1f0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OCacheId" ma:index="97" nillable="true" ma:displayName="OOCacheId" ma:internalName="OOCacheId" ma:readOnly="false">
      <xsd:simpleType>
        <xsd:restriction base="dms:Text"/>
      </xsd:simpleType>
    </xsd:element>
    <xsd:element name="OpenTemplate" ma:index="98" nillable="true" ma:displayName="Open Template" ma:default="true" ma:internalName="OpenTemplate">
      <xsd:simpleType>
        <xsd:restriction base="dms:Boolean"/>
      </xsd:simpleType>
    </xsd:element>
    <xsd:element name="OriginAsset" ma:index="99" nillable="true" ma:displayName="Origin Asset" ma:default="" ma:internalName="OriginAsset" ma:readOnly="false">
      <xsd:simpleType>
        <xsd:restriction base="dms:Text"/>
      </xsd:simpleType>
    </xsd:element>
    <xsd:element name="OriginalRelease" ma:index="100" nillable="true" ma:displayName="Original Release" ma:default="15" ma:internalName="OriginalRelease" ma:readOnly="false">
      <xsd:simpleType>
        <xsd:restriction base="dms:Choice">
          <xsd:enumeration value="14"/>
          <xsd:enumeration value="15"/>
          <xsd:enumeration value="16"/>
        </xsd:restriction>
      </xsd:simpleType>
    </xsd:element>
    <xsd:element name="OriginalSourceMarket" ma:index="101" nillable="true" ma:displayName="Original Source Market Group" ma:default="" ma:internalName="OriginalSourceMarket" ma:readOnly="false">
      <xsd:simpleType>
        <xsd:restriction base="dms:Text"/>
      </xsd:simpleType>
    </xsd:element>
    <xsd:element name="OutputCachingOn" ma:index="102" nillable="true" ma:displayName="Output Caching" ma:default="true" ma:hidden="true" ma:internalName="OutputCachingOn" ma:readOnly="false">
      <xsd:simpleType>
        <xsd:restriction base="dms:Boolean"/>
      </xsd:simpleType>
    </xsd:element>
    <xsd:element name="ParentAssetId" ma:index="103" nillable="true" ma:displayName="Parent Asset Id" ma:default="" ma:internalName="ParentAssetId" ma:readOnly="false">
      <xsd:simpleType>
        <xsd:restriction base="dms:Text"/>
      </xsd:simpleType>
    </xsd:element>
    <xsd:element name="PlannedPubDate" ma:index="104" nillable="true" ma:displayName="Planned Publish Date" ma:default="" ma:indexed="true" ma:internalName="PlannedPubDate" ma:readOnly="false">
      <xsd:simpleType>
        <xsd:restriction base="dms:DateTime"/>
      </xsd:simpleType>
    </xsd:element>
    <xsd:element name="PolicheckWords" ma:index="105" nillable="true" ma:displayName="Policheck Words" ma:default="" ma:internalName="PolicheckWords" ma:readOnly="false">
      <xsd:simpleType>
        <xsd:restriction base="dms:Text"/>
      </xsd:simpleType>
    </xsd:element>
    <xsd:element name="BusinessGroup" ma:index="106" nillable="true" ma:displayName="Product Division Owner" ma:default="" ma:internalName="BusinessGroup" ma:readOnly="false">
      <xsd:simpleType>
        <xsd:restriction base="dms:Unknown"/>
      </xsd:simpleType>
    </xsd:element>
    <xsd:element name="UAProjectedTotalWords" ma:index="107" nillable="true" ma:displayName="Projected Word Count" ma:default="" ma:internalName="UAProjectedTotalWords" ma:readOnly="false">
      <xsd:simpleType>
        <xsd:restriction base="dms:Unknown"/>
      </xsd:simpleType>
    </xsd:element>
    <xsd:element name="Provider" ma:index="108" nillable="true" ma:displayName="Provider" ma:default="" ma:internalName="Provider" ma:readOnly="false">
      <xsd:simpleType>
        <xsd:restriction base="dms:Unknown"/>
      </xsd:simpleType>
    </xsd:element>
    <xsd:element name="Providers" ma:index="109" nillable="true" ma:displayName="Providers" ma:default="" ma:internalName="Providers">
      <xsd:simpleType>
        <xsd:restriction base="dms:Unknown"/>
      </xsd:simpleType>
    </xsd:element>
    <xsd:element name="PublishStatusLookup" ma:index="110" nillable="true" ma:displayName="Publish Status" ma:default="" ma:list="{1F044C38-11A0-4051-9DF8-A3AFA85E16DC}" ma:internalName="PublishStatusLookup" ma:readOnly="false" ma:showField="PublishStatus" ma:web="2958f784-0ef9-4616-b22d-512a8cad1f0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ublishTargets" ma:index="111" nillable="true" ma:displayName="Publish Target" ma:default="OfficeOnlineVNext" ma:internalName="PublishTargets" ma:readOnly="false">
      <xsd:simpleType>
        <xsd:restriction base="dms:Unknown"/>
      </xsd:simpleType>
    </xsd:element>
    <xsd:element name="RecommendationsModifier" ma:index="112" nillable="true" ma:displayName="Recommendations Modifier" ma:default="" ma:internalName="RecommendationsModifier" ma:readOnly="false">
      <xsd:simpleType>
        <xsd:restriction base="dms:Number"/>
      </xsd:simpleType>
    </xsd:element>
    <xsd:element name="ArtSampleDocs" ma:index="113" nillable="true" ma:displayName="Sample Docs" ma:default="" ma:hidden="true" ma:internalName="ArtSampleDocs" ma:readOnly="false">
      <xsd:simpleType>
        <xsd:restriction base="dms:Text"/>
      </xsd:simpleType>
    </xsd:element>
    <xsd:element name="ScenarioTagsTaxHTField0" ma:index="115" nillable="true" ma:taxonomy="true" ma:internalName="ScenarioTagsTaxHTField0" ma:taxonomyFieldName="ScenarioTags" ma:displayName="Scenarios" ma:readOnly="false" ma:default="" ma:fieldId="{654e2ea7-8c43-4b3c-9db4-bd71f7cfe4f4}" ma:taxonomyMulti="true" ma:sspId="8f79753a-75d3-41f5-8ca3-40b843941b4f" ma:termSetId="4b7d5f16-e2f2-4fc0-bab3-6e8b931e57d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owIn" ma:index="117" nillable="true" ma:displayName="Show In" ma:default="Show everywhere" ma:internalName="ShowIn" ma:readOnly="false">
      <xsd:simpleType>
        <xsd:restriction base="dms:Choice">
          <xsd:enumeration value="Hide on web"/>
          <xsd:enumeration value="On Web no search"/>
          <xsd:enumeration value="Show everywhere"/>
          <xsd:enumeration value="Special use only"/>
        </xsd:restriction>
      </xsd:simpleType>
    </xsd:element>
    <xsd:element name="SourceTitle" ma:index="118" nillable="true" ma:displayName="Source Title" ma:default="" ma:indexed="true" ma:internalName="SourceTitle" ma:readOnly="false">
      <xsd:simpleType>
        <xsd:restriction base="dms:Text"/>
      </xsd:simpleType>
    </xsd:element>
    <xsd:element name="CSXSubmissionDate" ma:index="119" nillable="true" ma:displayName="Submission Date" ma:default="" ma:internalName="CSXSubmissionDate" ma:readOnly="false">
      <xsd:simpleType>
        <xsd:restriction base="dms:DateTime"/>
      </xsd:simpleType>
    </xsd:element>
    <xsd:element name="SubmitterId" ma:index="120" nillable="true" ma:displayName="Submitter ID" ma:default="" ma:internalName="SubmitterId" ma:readOnly="false">
      <xsd:simpleType>
        <xsd:restriction base="dms:Text"/>
      </xsd:simpleType>
    </xsd:element>
    <xsd:element name="TaxCatchAll" ma:index="121" nillable="true" ma:displayName="Taxonomy Catch All Column" ma:hidden="true" ma:list="{33f01220-6030-4880-975f-b9ea0de09f53}" ma:internalName="TaxCatchAll" ma:showField="CatchAllData" ma:web="2958f784-0ef9-4616-b22d-512a8cad1f0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2" nillable="true" ma:displayName="Taxonomy Catch All Column1" ma:hidden="true" ma:list="{33f01220-6030-4880-975f-b9ea0de09f53}" ma:internalName="TaxCatchAllLabel" ma:readOnly="true" ma:showField="CatchAllDataLabel" ma:web="2958f784-0ef9-4616-b22d-512a8cad1f0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emplateStatus" ma:index="123" nillable="true" ma:displayName="Template Status" ma:default="" ma:internalName="TemplateStatus">
      <xsd:simpleType>
        <xsd:restriction base="dms:Unknown"/>
      </xsd:simpleType>
    </xsd:element>
    <xsd:element name="TemplateTemplateType" ma:index="124" nillable="true" ma:displayName="Template Type" ma:default="" ma:internalName="TemplateTemplateType">
      <xsd:simpleType>
        <xsd:restriction base="dms:Unknown"/>
      </xsd:simpleType>
    </xsd:element>
    <xsd:element name="ThumbnailAssetId" ma:index="125" nillable="true" ma:displayName="Thumbnail Image Asset" ma:default="" ma:internalName="ThumbnailAssetId" ma:readOnly="false">
      <xsd:simpleType>
        <xsd:restriction base="dms:Text"/>
      </xsd:simpleType>
    </xsd:element>
    <xsd:element name="TimesCloned" ma:index="126" nillable="true" ma:displayName="Times Cloned" ma:default="" ma:internalName="TimesCloned" ma:readOnly="false">
      <xsd:simpleType>
        <xsd:restriction base="dms:Number"/>
      </xsd:simpleType>
    </xsd:element>
    <xsd:element name="TrustLevel" ma:index="128" nillable="true" ma:displayName="Trust Level" ma:default="1 Microsoft Managed Content" ma:internalName="TrustLevel" ma:readOnly="false">
      <xsd:simpleType>
        <xsd:restriction base="dms:Unknown"/>
      </xsd:simpleType>
    </xsd:element>
    <xsd:element name="UALocComments" ma:index="129" nillable="true" ma:displayName="UA Loc Comments" ma:default="" ma:internalName="UALocComments" ma:readOnly="false">
      <xsd:simpleType>
        <xsd:restriction base="dms:Note"/>
      </xsd:simpleType>
    </xsd:element>
    <xsd:element name="UALocRecommendation" ma:index="130" nillable="true" ma:displayName="UA Loc Recommendation" ma:default="Localize" ma:internalName="UALocRecommendation" ma:readOnly="false">
      <xsd:simpleType>
        <xsd:restriction base="dms:Choice">
          <xsd:enumeration value="Localize"/>
          <xsd:enumeration value="Never Localize"/>
          <xsd:enumeration value="Priority Localize"/>
        </xsd:restriction>
      </xsd:simpleType>
    </xsd:element>
    <xsd:element name="UANotes" ma:index="131" nillable="true" ma:displayName="UA Notes" ma:default="" ma:internalName="UANotes" ma:readOnly="false">
      <xsd:simpleType>
        <xsd:restriction base="dms:Note"/>
      </xsd:simpleType>
    </xsd:element>
    <xsd:element name="TPAppVersion" ma:index="132" nillable="true" ma:displayName="Version" ma:default="" ma:internalName="TPAppVersion">
      <xsd:simpleType>
        <xsd:restriction base="dms:Text"/>
      </xsd:simpleType>
    </xsd:element>
    <xsd:element name="VoteCount" ma:index="133" nillable="true" ma:displayName="Vote Count" ma:default="" ma:internalName="VoteCount" ma:readOnly="fals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5acd76-e9f3-4601-9d69-91f53ab96ae6" elementFormDefault="qualified">
    <xsd:import namespace="http://schemas.microsoft.com/office/2006/documentManagement/types"/>
    <xsd:import namespace="http://schemas.microsoft.com/office/infopath/2007/PartnerControls"/>
    <xsd:element name="Description0" ma:index="134" nillable="true" ma:displayName="Description" ma:internalName="Description0">
      <xsd:simpleType>
        <xsd:restriction base="dms:Note"/>
      </xsd:simpleType>
    </xsd:element>
    <xsd:element name="Component" ma:index="135" nillable="true" ma:displayName="Component" ma:internalName="Component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2" ma:displayName="Content Type"/>
        <xsd:element ref="dc:title" minOccurs="0" maxOccurs="1" ma:index="127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PDescription xmlns="2958f784-0ef9-4616-b22d-512a8cad1f0d" xsi:nil="true"/>
    <AssetExpire xmlns="2958f784-0ef9-4616-b22d-512a8cad1f0d">2029-05-12T07:00:00+00:00</AssetExpire>
    <IntlLangReviewDate xmlns="2958f784-0ef9-4616-b22d-512a8cad1f0d">2010-08-31T23:26:00+00:00</IntlLangReviewDate>
    <TPFriendlyName xmlns="2958f784-0ef9-4616-b22d-512a8cad1f0d" xsi:nil="true"/>
    <IntlLangReview xmlns="2958f784-0ef9-4616-b22d-512a8cad1f0d" xsi:nil="true"/>
    <PolicheckWords xmlns="2958f784-0ef9-4616-b22d-512a8cad1f0d" xsi:nil="true"/>
    <SubmitterId xmlns="2958f784-0ef9-4616-b22d-512a8cad1f0d" xsi:nil="true"/>
    <AcquiredFrom xmlns="2958f784-0ef9-4616-b22d-512a8cad1f0d">Internal MS</AcquiredFrom>
    <EditorialStatus xmlns="2958f784-0ef9-4616-b22d-512a8cad1f0d" xsi:nil="true"/>
    <Markets xmlns="2958f784-0ef9-4616-b22d-512a8cad1f0d"/>
    <OriginAsset xmlns="2958f784-0ef9-4616-b22d-512a8cad1f0d" xsi:nil="true"/>
    <AssetStart xmlns="2958f784-0ef9-4616-b22d-512a8cad1f0d">2010-08-31T23:24:14+00:00</AssetStart>
    <FriendlyTitle xmlns="2958f784-0ef9-4616-b22d-512a8cad1f0d" xsi:nil="true"/>
    <MarketSpecific xmlns="2958f784-0ef9-4616-b22d-512a8cad1f0d" xsi:nil="true"/>
    <TPNamespace xmlns="2958f784-0ef9-4616-b22d-512a8cad1f0d" xsi:nil="true"/>
    <PublishStatusLookup xmlns="2958f784-0ef9-4616-b22d-512a8cad1f0d">
      <Value>512102</Value>
      <Value>582483</Value>
    </PublishStatusLookup>
    <APAuthor xmlns="2958f784-0ef9-4616-b22d-512a8cad1f0d">
      <UserInfo>
        <DisplayName/>
        <AccountId>92</AccountId>
        <AccountType/>
      </UserInfo>
    </APAuthor>
    <TPCommandLine xmlns="2958f784-0ef9-4616-b22d-512a8cad1f0d" xsi:nil="true"/>
    <IntlLangReviewer xmlns="2958f784-0ef9-4616-b22d-512a8cad1f0d" xsi:nil="true"/>
    <OpenTemplate xmlns="2958f784-0ef9-4616-b22d-512a8cad1f0d">true</OpenTemplate>
    <CSXSubmissionDate xmlns="2958f784-0ef9-4616-b22d-512a8cad1f0d" xsi:nil="true"/>
    <Manager xmlns="2958f784-0ef9-4616-b22d-512a8cad1f0d" xsi:nil="true"/>
    <NumericId xmlns="2958f784-0ef9-4616-b22d-512a8cad1f0d" xsi:nil="true"/>
    <ParentAssetId xmlns="2958f784-0ef9-4616-b22d-512a8cad1f0d" xsi:nil="true"/>
    <OriginalSourceMarket xmlns="2958f784-0ef9-4616-b22d-512a8cad1f0d">english</OriginalSourceMarket>
    <ApprovalStatus xmlns="2958f784-0ef9-4616-b22d-512a8cad1f0d">InProgress</ApprovalStatus>
    <TPComponent xmlns="2958f784-0ef9-4616-b22d-512a8cad1f0d" xsi:nil="true"/>
    <EditorialTags xmlns="2958f784-0ef9-4616-b22d-512a8cad1f0d" xsi:nil="true"/>
    <TPExecutable xmlns="2958f784-0ef9-4616-b22d-512a8cad1f0d" xsi:nil="true"/>
    <TPLaunchHelpLink xmlns="2958f784-0ef9-4616-b22d-512a8cad1f0d" xsi:nil="true"/>
    <SourceTitle xmlns="2958f784-0ef9-4616-b22d-512a8cad1f0d" xsi:nil="true"/>
    <CSXUpdate xmlns="2958f784-0ef9-4616-b22d-512a8cad1f0d">false</CSXUpdate>
    <IntlLocPriority xmlns="2958f784-0ef9-4616-b22d-512a8cad1f0d" xsi:nil="true"/>
    <UAProjectedTotalWords xmlns="2958f784-0ef9-4616-b22d-512a8cad1f0d" xsi:nil="true"/>
    <AssetType xmlns="2958f784-0ef9-4616-b22d-512a8cad1f0d" xsi:nil="true"/>
    <MachineTranslated xmlns="2958f784-0ef9-4616-b22d-512a8cad1f0d">false</MachineTranslated>
    <OutputCachingOn xmlns="2958f784-0ef9-4616-b22d-512a8cad1f0d">false</OutputCachingOn>
    <TemplateStatus xmlns="2958f784-0ef9-4616-b22d-512a8cad1f0d" xsi:nil="true"/>
    <IsSearchable xmlns="2958f784-0ef9-4616-b22d-512a8cad1f0d">true</IsSearchable>
    <ContentItem xmlns="2958f784-0ef9-4616-b22d-512a8cad1f0d" xsi:nil="true"/>
    <HandoffToMSDN xmlns="2958f784-0ef9-4616-b22d-512a8cad1f0d">2010-08-31T23:26:00+00:00</HandoffToMSDN>
    <ShowIn xmlns="2958f784-0ef9-4616-b22d-512a8cad1f0d">Show everywhere</ShowIn>
    <ThumbnailAssetId xmlns="2958f784-0ef9-4616-b22d-512a8cad1f0d" xsi:nil="true"/>
    <UALocComments xmlns="2958f784-0ef9-4616-b22d-512a8cad1f0d" xsi:nil="true"/>
    <UALocRecommendation xmlns="2958f784-0ef9-4616-b22d-512a8cad1f0d">Localize</UALocRecommendation>
    <LastModifiedDateTime xmlns="2958f784-0ef9-4616-b22d-512a8cad1f0d">2010-08-31T23:26:00+00:00</LastModifiedDateTime>
    <LastPublishResultLookup xmlns="2958f784-0ef9-4616-b22d-512a8cad1f0d"/>
    <LegacyData xmlns="2958f784-0ef9-4616-b22d-512a8cad1f0d" xsi:nil="true"/>
    <ClipArtFilename xmlns="2958f784-0ef9-4616-b22d-512a8cad1f0d" xsi:nil="true"/>
    <TPApplication xmlns="2958f784-0ef9-4616-b22d-512a8cad1f0d" xsi:nil="true"/>
    <CSXHash xmlns="2958f784-0ef9-4616-b22d-512a8cad1f0d" xsi:nil="true"/>
    <DirectSourceMarket xmlns="2958f784-0ef9-4616-b22d-512a8cad1f0d">english</DirectSourceMarket>
    <PrimaryImageGen xmlns="2958f784-0ef9-4616-b22d-512a8cad1f0d">true</PrimaryImageGen>
    <PlannedPubDate xmlns="2958f784-0ef9-4616-b22d-512a8cad1f0d">2010-08-31T23:26:00+00:00</PlannedPubDate>
    <CSXSubmissionMarket xmlns="2958f784-0ef9-4616-b22d-512a8cad1f0d" xsi:nil="true"/>
    <Downloads xmlns="2958f784-0ef9-4616-b22d-512a8cad1f0d">0</Downloads>
    <ArtSampleDocs xmlns="2958f784-0ef9-4616-b22d-512a8cad1f0d" xsi:nil="true"/>
    <TrustLevel xmlns="2958f784-0ef9-4616-b22d-512a8cad1f0d">1 Microsoft Managed Content</TrustLevel>
    <BlockPublish xmlns="2958f784-0ef9-4616-b22d-512a8cad1f0d">false</BlockPublish>
    <TPLaunchHelpLinkType xmlns="2958f784-0ef9-4616-b22d-512a8cad1f0d">Template</TPLaunchHelpLinkType>
    <BusinessGroup xmlns="2958f784-0ef9-4616-b22d-512a8cad1f0d" xsi:nil="true"/>
    <Providers xmlns="2958f784-0ef9-4616-b22d-512a8cad1f0d" xsi:nil="true"/>
    <TemplateTemplateType xmlns="2958f784-0ef9-4616-b22d-512a8cad1f0d">PowerPoint Presentation Template</TemplateTemplateType>
    <TimesCloned xmlns="2958f784-0ef9-4616-b22d-512a8cad1f0d" xsi:nil="true"/>
    <TPAppVersion xmlns="2958f784-0ef9-4616-b22d-512a8cad1f0d" xsi:nil="true"/>
    <VoteCount xmlns="2958f784-0ef9-4616-b22d-512a8cad1f0d" xsi:nil="true"/>
    <AverageRating xmlns="2958f784-0ef9-4616-b22d-512a8cad1f0d" xsi:nil="true"/>
    <Provider xmlns="2958f784-0ef9-4616-b22d-512a8cad1f0d" xsi:nil="true"/>
    <UACurrentWords xmlns="2958f784-0ef9-4616-b22d-512a8cad1f0d" xsi:nil="true"/>
    <AssetId xmlns="2958f784-0ef9-4616-b22d-512a8cad1f0d">TP102011615</AssetId>
    <TPClientViewer xmlns="2958f784-0ef9-4616-b22d-512a8cad1f0d" xsi:nil="true"/>
    <DSATActionTaken xmlns="2958f784-0ef9-4616-b22d-512a8cad1f0d" xsi:nil="true"/>
    <APEditor xmlns="2958f784-0ef9-4616-b22d-512a8cad1f0d">
      <UserInfo>
        <DisplayName/>
        <AccountId xsi:nil="true"/>
        <AccountType/>
      </UserInfo>
    </APEditor>
    <TPInstallLocation xmlns="2958f784-0ef9-4616-b22d-512a8cad1f0d" xsi:nil="true"/>
    <OOCacheId xmlns="2958f784-0ef9-4616-b22d-512a8cad1f0d" xsi:nil="true"/>
    <IsDeleted xmlns="2958f784-0ef9-4616-b22d-512a8cad1f0d">false</IsDeleted>
    <PublishTargets xmlns="2958f784-0ef9-4616-b22d-512a8cad1f0d">OfficeOnline</PublishTargets>
    <ApprovalLog xmlns="2958f784-0ef9-4616-b22d-512a8cad1f0d" xsi:nil="true"/>
    <BugNumber xmlns="2958f784-0ef9-4616-b22d-512a8cad1f0d" xsi:nil="true"/>
    <CrawlForDependencies xmlns="2958f784-0ef9-4616-b22d-512a8cad1f0d">false</CrawlForDependencies>
    <LastHandOff xmlns="2958f784-0ef9-4616-b22d-512a8cad1f0d" xsi:nil="true"/>
    <Milestone xmlns="2958f784-0ef9-4616-b22d-512a8cad1f0d" xsi:nil="true"/>
    <UANotes xmlns="2958f784-0ef9-4616-b22d-512a8cad1f0d" xsi:nil="true"/>
    <CampaignTagsTaxHTField0 xmlns="2958f784-0ef9-4616-b22d-512a8cad1f0d">
      <Terms xmlns="http://schemas.microsoft.com/office/infopath/2007/PartnerControls"/>
    </CampaignTagsTaxHTField0>
    <LocLastLocAttemptVersionLookup xmlns="2958f784-0ef9-4616-b22d-512a8cad1f0d">130022</LocLastLocAttemptVersionLookup>
    <LocLastLocAttemptVersionTypeLookup xmlns="2958f784-0ef9-4616-b22d-512a8cad1f0d" xsi:nil="true"/>
    <LocOverallPreviewStatusLookup xmlns="2958f784-0ef9-4616-b22d-512a8cad1f0d" xsi:nil="true"/>
    <LocOverallPublishStatusLookup xmlns="2958f784-0ef9-4616-b22d-512a8cad1f0d" xsi:nil="true"/>
    <TaxCatchAll xmlns="2958f784-0ef9-4616-b22d-512a8cad1f0d"/>
    <LocNewPublishedVersionLookup xmlns="2958f784-0ef9-4616-b22d-512a8cad1f0d" xsi:nil="true"/>
    <LocPublishedDependentAssetsLookup xmlns="2958f784-0ef9-4616-b22d-512a8cad1f0d" xsi:nil="true"/>
    <LocComments xmlns="2958f784-0ef9-4616-b22d-512a8cad1f0d" xsi:nil="true"/>
    <LocProcessedForMarketsLookup xmlns="2958f784-0ef9-4616-b22d-512a8cad1f0d" xsi:nil="true"/>
    <LocRecommendedHandoff xmlns="2958f784-0ef9-4616-b22d-512a8cad1f0d" xsi:nil="true"/>
    <LocManualTestRequired xmlns="2958f784-0ef9-4616-b22d-512a8cad1f0d" xsi:nil="true"/>
    <LocProcessedForHandoffsLookup xmlns="2958f784-0ef9-4616-b22d-512a8cad1f0d" xsi:nil="true"/>
    <LocOverallHandbackStatusLookup xmlns="2958f784-0ef9-4616-b22d-512a8cad1f0d" xsi:nil="true"/>
    <LocalizationTagsTaxHTField0 xmlns="2958f784-0ef9-4616-b22d-512a8cad1f0d">
      <Terms xmlns="http://schemas.microsoft.com/office/infopath/2007/PartnerControls"/>
    </LocalizationTagsTaxHTField0>
    <FeatureTagsTaxHTField0 xmlns="2958f784-0ef9-4616-b22d-512a8cad1f0d">
      <Terms xmlns="http://schemas.microsoft.com/office/infopath/2007/PartnerControls"/>
    </FeatureTagsTaxHTField0>
    <LocOverallLocStatusLookup xmlns="2958f784-0ef9-4616-b22d-512a8cad1f0d" xsi:nil="true"/>
    <LocPublishedLinkedAssetsLookup xmlns="2958f784-0ef9-4616-b22d-512a8cad1f0d" xsi:nil="true"/>
    <InternalTagsTaxHTField0 xmlns="2958f784-0ef9-4616-b22d-512a8cad1f0d">
      <Terms xmlns="http://schemas.microsoft.com/office/infopath/2007/PartnerControls"/>
    </InternalTagsTaxHTField0>
    <RecommendationsModifier xmlns="2958f784-0ef9-4616-b22d-512a8cad1f0d" xsi:nil="true"/>
    <ScenarioTagsTaxHTField0 xmlns="2958f784-0ef9-4616-b22d-512a8cad1f0d">
      <Terms xmlns="http://schemas.microsoft.com/office/infopath/2007/PartnerControls"/>
    </ScenarioTagsTaxHTField0>
    <OriginalRelease xmlns="2958f784-0ef9-4616-b22d-512a8cad1f0d">14</OriginalRelease>
    <Description0 xmlns="fb5acd76-e9f3-4601-9d69-91f53ab96ae6" xsi:nil="true"/>
    <Component xmlns="fb5acd76-e9f3-4601-9d69-91f53ab96ae6" xsi:nil="true"/>
    <LocMarketGroupTiers2 xmlns="2958f784-0ef9-4616-b22d-512a8cad1f0d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2963FB98-D808-4D1D-A34B-9C91380DA2C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958f784-0ef9-4616-b22d-512a8cad1f0d"/>
    <ds:schemaRef ds:uri="fb5acd76-e9f3-4601-9d69-91f53ab96ae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A2A8E68-BF05-4A88-B5D5-AA6BFB5C9F84}">
  <ds:schemaRefs>
    <ds:schemaRef ds:uri="http://schemas.microsoft.com/office/2006/metadata/properties"/>
    <ds:schemaRef ds:uri="http://schemas.microsoft.com/office/infopath/2007/PartnerControls"/>
    <ds:schemaRef ds:uri="2958f784-0ef9-4616-b22d-512a8cad1f0d"/>
    <ds:schemaRef ds:uri="fb5acd76-e9f3-4601-9d69-91f53ab96ae6"/>
  </ds:schemaRefs>
</ds:datastoreItem>
</file>

<file path=customXml/itemProps3.xml><?xml version="1.0" encoding="utf-8"?>
<ds:datastoreItem xmlns:ds="http://schemas.openxmlformats.org/officeDocument/2006/customXml" ds:itemID="{7E173DFB-509B-4173-92C0-16EA9752C07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Imagen de semicírculo con arcos acentuados</Template>
  <TotalTime>111</TotalTime>
  <Words>391</Words>
  <Application>Microsoft Office PowerPoint</Application>
  <PresentationFormat>Presentación en pantalla (4:3)</PresentationFormat>
  <Paragraphs>58</Paragraphs>
  <Slides>7</Slides>
  <Notes>1</Notes>
  <HiddenSlides>0</HiddenSlides>
  <MMClips>1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0" baseType="lpstr">
      <vt:lpstr>Arial</vt:lpstr>
      <vt:lpstr>Calibri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Carlos Barra Espinoza</dc:creator>
  <cp:lastModifiedBy>Carlos Barra Espinoza</cp:lastModifiedBy>
  <cp:revision>5</cp:revision>
  <dcterms:created xsi:type="dcterms:W3CDTF">2021-04-09T09:57:05Z</dcterms:created>
  <dcterms:modified xsi:type="dcterms:W3CDTF">2021-04-09T13:08:54Z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0x010100DE95A0C693CEB341887D38A4A2B58B45040072C752107C5A7B47AA91A1EE638E6F1F</vt:lpwstr>
  </property>
</Properties>
</file>