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75" r:id="rId4"/>
    <p:sldId id="261" r:id="rId5"/>
    <p:sldId id="262" r:id="rId6"/>
    <p:sldId id="258" r:id="rId7"/>
    <p:sldId id="259" r:id="rId8"/>
    <p:sldId id="260" r:id="rId9"/>
    <p:sldId id="257" r:id="rId10"/>
    <p:sldId id="263" r:id="rId11"/>
    <p:sldId id="264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8BF6-846A-4FE3-8353-6C218C594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9E1B9-F2CE-49F2-B28B-42072D7A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AC6B4-E775-4936-9FBC-66B4EB4B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091F0-38AA-49E9-AF49-3CA6D06F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480018-20EC-4A71-935B-9CED5CCF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42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08D28-B40F-438D-A484-69B5EC52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9D6A51-8B53-4019-A341-795E34B59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BAD8B7-AA58-46E6-8A5B-5A80AC4A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5DEDB-A197-4B1E-8FD3-C27C5318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7EDB3-7DD6-4A09-BBFB-FAF8184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501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8B9F05-E07B-4608-97B9-0D25F58D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ADA333-1D75-44A1-98EB-536F5BC28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C5548-DA8D-420A-854C-4D01221C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BB641-C5D6-41E0-89B2-65C56D00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79623-3030-464E-A725-BB701A43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3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1452A-BF45-413F-B228-4BB51C92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C459A-7DC7-429B-823B-CEC1D264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6CC23-7CF2-4684-8999-25259FEC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38ACF-DD70-4807-A911-5832D7C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ACE07-398A-4E7C-9D22-1547570A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1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C26DD-7F09-47B5-B5E8-7989B26A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3A17F-DB9A-4A39-98BB-B11B887A3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0A575-53C0-4A29-BB87-1A0418B4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EAC8C-DCDE-44A7-AD18-93D7E2CF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085DC-66AE-4720-98DF-C91271F0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15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E701-7886-460C-95F7-5FEEE067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25556-6300-4EA6-95E5-9E8E520E5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F9C943-FE22-4B38-A96A-A1997E547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0D68D-C500-4BE5-B869-72D59778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620ED-3780-41DC-B260-C6BC47C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F8498A-89AC-4EAF-B576-1488A322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26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CF934-4817-4F14-956F-28B5C974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6C19B1-9EED-4A1B-A2AD-5BA34762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54FF52-D881-4C00-B7B2-0D4E0862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86B23F-8A2A-4261-A3E4-48B0AEC9B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A8A83A-48D6-4EB8-BB2A-2C4754D88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5924A4-B412-471E-9C33-B1749060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81E503-8C1E-48B0-81F5-7DB902EA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323443-DF43-44B1-B25B-F5B452D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0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266F9-B522-471E-9477-86FD45CE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82EFAE-C4E1-48EA-8D49-27166F39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79F954-80F4-43C2-A450-39FB4A44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28BA8-68BD-43B9-9434-3C48CA21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18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300ED2-7C2C-4A36-8F8A-FB76C6D5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21CEE0-0EB9-4F44-85B0-3267A324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265169-E8FF-4E3E-BAB9-D4ACFE31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75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381E0-DB45-43F7-8BAA-D6F9EBF2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EB7B3-7937-4234-B4A3-F1B774A5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BA4293-0C1E-4668-B3EC-F79D0912F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F9745C-7405-49D7-9E40-BE7C1D9B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6AC27-436E-45C3-9879-6B303D77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605B4-1605-4127-BD7E-6FBB8CD0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20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47C84-A5EB-45E6-A5F9-6B5564E9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D27DBD-869E-4C21-8C66-2BED886B0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1F3E4C-5853-430A-B16F-2D5E91B1A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69CEF-CC92-4DAC-A25E-CBE4AEE2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29DF9F-D596-400E-8D26-E82B5B6C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08104-B722-4E43-B9F8-45A9EE14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261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DA149E-2411-4C9A-B512-1029442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A25313-068F-4F20-B137-888321D1B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6E425-36A4-4E96-B70E-70CE6900E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E44A-8202-496A-9C80-5F2813CE1A72}" type="datetimeFigureOut">
              <a:rPr lang="es-CL" smtClean="0"/>
              <a:t>27-10-2020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16D32-45C8-4AB0-BF50-8619A7C4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4C14C-30FF-431F-AA8A-E44F2C547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B5EF5-7139-4961-ACF6-C4B8B81A84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9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43E854-8550-47E0-9548-5B91492398A1}"/>
              </a:ext>
            </a:extLst>
          </p:cNvPr>
          <p:cNvSpPr txBox="1"/>
          <p:nvPr/>
        </p:nvSpPr>
        <p:spPr>
          <a:xfrm>
            <a:off x="1404730" y="1775791"/>
            <a:ext cx="886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            EL PROCESO DE INDEPENDENCIA HISPANOAMERICANO</a:t>
            </a:r>
            <a:endParaRPr lang="es-CL" sz="2400" b="1" dirty="0"/>
          </a:p>
        </p:txBody>
      </p:sp>
      <p:pic>
        <p:nvPicPr>
          <p:cNvPr id="1026" name="Picture 2" descr="Independencia de Chile - Wikipedia, la enciclopedia libre">
            <a:extLst>
              <a:ext uri="{FF2B5EF4-FFF2-40B4-BE49-F238E27FC236}">
                <a16:creationId xmlns:a16="http://schemas.microsoft.com/office/drawing/2014/main" id="{4C2FB029-D03A-47F2-B425-B0A0AD81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3080547"/>
            <a:ext cx="4678639" cy="30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Saga de América Latina II: Bernardo O'Higgins | New Media New Media">
            <a:extLst>
              <a:ext uri="{FF2B5EF4-FFF2-40B4-BE49-F238E27FC236}">
                <a16:creationId xmlns:a16="http://schemas.microsoft.com/office/drawing/2014/main" id="{D9AE0B27-1671-4CB0-B8AE-8E658232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82" y="2360642"/>
            <a:ext cx="4611135" cy="32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107C01-7259-4A17-AD4C-019DB910F725}"/>
              </a:ext>
            </a:extLst>
          </p:cNvPr>
          <p:cNvSpPr txBox="1"/>
          <p:nvPr/>
        </p:nvSpPr>
        <p:spPr>
          <a:xfrm>
            <a:off x="6612215" y="5705257"/>
            <a:ext cx="396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Octavo Año Básico</a:t>
            </a:r>
          </a:p>
          <a:p>
            <a:r>
              <a:rPr lang="es-ES" b="1" dirty="0" err="1"/>
              <a:t>Prof</a:t>
            </a:r>
            <a:r>
              <a:rPr lang="es-ES" b="1" dirty="0"/>
              <a:t>: Etna Vivar Navarro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2407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523B01-55F6-4760-BA2D-35ACA908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12B91B-9C18-4A22-BB40-60E5771D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0"/>
            <a:ext cx="12192000" cy="68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8EDA206-A610-414B-8661-1FCDCB56B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82EB4E-1025-4A18-9EFB-DCC79725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766"/>
            <a:ext cx="12192000" cy="69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25BCB8A-00FF-437A-AC10-2F9112BAA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BE9DF7-B96C-4B6A-AB2E-71254F26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2"/>
            <a:ext cx="12046226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B7F06E-602E-421A-8B10-84A2AFC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9965" cy="65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3DC36C-54D0-44EB-A8F5-486AEDFB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7663"/>
            <a:ext cx="11754679" cy="6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A64B24-A952-4B9A-A385-2AD81E14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81"/>
            <a:ext cx="12192000" cy="68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FF49CB-5E36-4464-817A-BFD5B955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1DC3FB-E602-4EA6-8744-9B5F1D08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136"/>
            <a:ext cx="12192000" cy="7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1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C589EE-E397-4751-84DD-93DAABDF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jes de la Independencia de America – Huellas de la Historia">
            <a:extLst>
              <a:ext uri="{FF2B5EF4-FFF2-40B4-BE49-F238E27FC236}">
                <a16:creationId xmlns:a16="http://schemas.microsoft.com/office/drawing/2014/main" id="{CDB56169-595D-4307-90CD-A64AAA6F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1408872"/>
            <a:ext cx="9501809" cy="39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FA9F6A-04E9-44D6-B961-6791D1CADFD7}"/>
              </a:ext>
            </a:extLst>
          </p:cNvPr>
          <p:cNvSpPr txBox="1"/>
          <p:nvPr/>
        </p:nvSpPr>
        <p:spPr>
          <a:xfrm>
            <a:off x="1086678" y="450574"/>
            <a:ext cx="1038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solidFill>
                <a:srgbClr val="C00000"/>
              </a:solidFill>
            </a:endParaRPr>
          </a:p>
          <a:p>
            <a:r>
              <a:rPr lang="es-ES" sz="2400" b="1" dirty="0">
                <a:solidFill>
                  <a:srgbClr val="C00000"/>
                </a:solidFill>
              </a:rPr>
              <a:t>                         PERSONAJES DE LA INDEPENDENCIA DE AMÉRICA                                                      </a:t>
            </a:r>
          </a:p>
          <a:p>
            <a:r>
              <a:rPr lang="es-ES" sz="2400" b="1" dirty="0">
                <a:solidFill>
                  <a:srgbClr val="C00000"/>
                </a:solidFill>
              </a:rPr>
              <a:t>      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2EC64F-252A-4E0C-A7CC-DFC7F05CA68B}"/>
              </a:ext>
            </a:extLst>
          </p:cNvPr>
          <p:cNvSpPr txBox="1"/>
          <p:nvPr/>
        </p:nvSpPr>
        <p:spPr>
          <a:xfrm>
            <a:off x="1431233" y="5605670"/>
            <a:ext cx="1024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Miguel Hidalgo (México), Francisco de Miranda (Venezolano), Simón Bolívar (Venezuela), José de San Martín (Argentina), Bernardo O'Higgins (Chile)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5948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D975B8-090E-4E62-B75B-B043AA24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FAA347-9AF1-471C-BC20-CDDC6C24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A390D0-17CC-4EBB-8DBA-6950A5A1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7C5A8D-05C8-4A48-A77E-4471DE4C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7C1778-96B9-48E0-9035-F6F84F35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886129"/>
            <a:ext cx="9634329" cy="60116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DDA614-A8FD-4C0D-A6AC-D410A1FE568D}"/>
              </a:ext>
            </a:extLst>
          </p:cNvPr>
          <p:cNvSpPr txBox="1"/>
          <p:nvPr/>
        </p:nvSpPr>
        <p:spPr>
          <a:xfrm>
            <a:off x="1351723" y="212035"/>
            <a:ext cx="983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CAUSAS EXTERNAS DE LA INDEPENDENCIA HISPANOAMERICANA Y DE CHILE</a:t>
            </a:r>
            <a:endParaRPr lang="es-C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1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B04360-64EB-400C-80B2-D758064E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13"/>
            <a:ext cx="12192000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8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59</Words>
  <Application>Microsoft Office PowerPoint</Application>
  <PresentationFormat>Panorámica</PresentationFormat>
  <Paragraphs>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etna vivar</dc:creator>
  <cp:lastModifiedBy>etna vivar</cp:lastModifiedBy>
  <cp:revision>12</cp:revision>
  <dcterms:created xsi:type="dcterms:W3CDTF">2020-10-26T16:46:06Z</dcterms:created>
  <dcterms:modified xsi:type="dcterms:W3CDTF">2020-10-28T02:51:08Z</dcterms:modified>
</cp:coreProperties>
</file>