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43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223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6099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344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8200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4457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2492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2493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682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983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267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650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272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860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840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928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4579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FD7BEFF-EA9A-4372-86E9-37B12450B7AF}" type="datetimeFigureOut">
              <a:rPr lang="es-CL" smtClean="0"/>
              <a:t>11-04-2021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0BABF09-97C6-4406-BED8-D7AF523BAA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07785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D6CD0A5-6C83-427D-AB05-3BE0E15A7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B6653D5-62D5-45D6-B95A-38FB56233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17B25F5-9024-4196-BF35-911797D0B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3C23CF1-A0CB-42AA-A759-E1937CA848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2A51285-560A-444D-A414-2428698D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18E37DE-4710-4167-AE83-47DE5752D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0A2A424D-C0AB-45B6-BB98-F0AD80EC4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738" y="685799"/>
            <a:ext cx="6159273" cy="297180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dirty="0"/>
              <a:t>22 de </a:t>
            </a:r>
            <a:r>
              <a:rPr lang="en-US" sz="4800" dirty="0" err="1"/>
              <a:t>marzo</a:t>
            </a:r>
            <a:r>
              <a:rPr lang="en-US" sz="4800" dirty="0"/>
              <a:t> DIA MUNDIAL DEL AGUA </a:t>
            </a:r>
            <a:br>
              <a:rPr lang="en-US" sz="4800" dirty="0"/>
            </a:br>
            <a:br>
              <a:rPr lang="en-US" sz="4800" dirty="0"/>
            </a:br>
            <a:r>
              <a:rPr lang="en-US" sz="4800" dirty="0" err="1"/>
              <a:t>Yo</a:t>
            </a:r>
            <a:r>
              <a:rPr lang="en-US" sz="4800" dirty="0"/>
              <a:t> </a:t>
            </a:r>
            <a:r>
              <a:rPr lang="en-US" sz="4800" dirty="0" err="1"/>
              <a:t>cuido</a:t>
            </a:r>
            <a:r>
              <a:rPr lang="en-US" sz="4800" dirty="0"/>
              <a:t> el </a:t>
            </a:r>
            <a:r>
              <a:rPr lang="en-US" sz="4800" dirty="0" err="1"/>
              <a:t>agua</a:t>
            </a:r>
            <a:r>
              <a:rPr lang="en-US" sz="4800" dirty="0"/>
              <a:t> y </a:t>
            </a:r>
            <a:r>
              <a:rPr lang="en-US" sz="4800" dirty="0" err="1"/>
              <a:t>tu</a:t>
            </a:r>
            <a:r>
              <a:rPr lang="en-US" sz="4800" dirty="0"/>
              <a:t> que </a:t>
            </a:r>
            <a:r>
              <a:rPr lang="en-US" sz="4800" dirty="0" err="1"/>
              <a:t>esperas</a:t>
            </a:r>
            <a:r>
              <a:rPr lang="en-US" sz="4800" dirty="0"/>
              <a:t> ….</a:t>
            </a:r>
          </a:p>
        </p:txBody>
      </p:sp>
      <p:pic>
        <p:nvPicPr>
          <p:cNvPr id="5" name="Imagen 4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48DBCD99-E406-4D6C-80AB-039226D418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8" r="-3" b="7301"/>
          <a:stretch/>
        </p:blipFill>
        <p:spPr>
          <a:xfrm>
            <a:off x="20" y="10"/>
            <a:ext cx="4639713" cy="2285990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pic>
        <p:nvPicPr>
          <p:cNvPr id="10" name="Marcador de contenido 9" descr="Imagen que contiene agua, deporte, natación, disco volador&#10;&#10;Descripción generada automáticamente">
            <a:extLst>
              <a:ext uri="{FF2B5EF4-FFF2-40B4-BE49-F238E27FC236}">
                <a16:creationId xmlns:a16="http://schemas.microsoft.com/office/drawing/2014/main" id="{30BACACC-ACCD-4F55-ADB3-9C0FB873792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15" r="2" b="9561"/>
          <a:stretch/>
        </p:blipFill>
        <p:spPr>
          <a:xfrm>
            <a:off x="-3819" y="2286000"/>
            <a:ext cx="4636559" cy="2286000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pic>
        <p:nvPicPr>
          <p:cNvPr id="12" name="Marcador de contenido 11" descr="Un dibujo de una cascada&#10;&#10;Descripción generada automáticamente con confianza media">
            <a:extLst>
              <a:ext uri="{FF2B5EF4-FFF2-40B4-BE49-F238E27FC236}">
                <a16:creationId xmlns:a16="http://schemas.microsoft.com/office/drawing/2014/main" id="{106BEFCD-4F70-4414-A6D9-41110D6830D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86" r="-1" b="4418"/>
          <a:stretch/>
        </p:blipFill>
        <p:spPr>
          <a:xfrm>
            <a:off x="-3819" y="4572000"/>
            <a:ext cx="4636559" cy="2286000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3C463717-5EB2-4C6C-8BB1-AF27FACB7F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388FA13-A619-4520-A05E-918E852D5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F142BDF-1A8D-4991-A97C-31319D0900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C03C136-3F5E-48B5-A4F0-A1FA25DFE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13F559C-6A30-4A09-A759-7FAF7C9F48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205CA72-C3E6-4BF9-B055-3C19DAEDA8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6061698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18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Sector</vt:lpstr>
      <vt:lpstr>22 de marzo DIA MUNDIAL DEL AGUA   Yo cuido el agua y tu que esperas 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 de marzo DIA MUNDIAL DEL AGUA   yo la cuido y tu….</dc:title>
  <dc:creator>Mariella</dc:creator>
  <cp:lastModifiedBy>etna vivar</cp:lastModifiedBy>
  <cp:revision>2</cp:revision>
  <dcterms:created xsi:type="dcterms:W3CDTF">2021-03-24T14:40:38Z</dcterms:created>
  <dcterms:modified xsi:type="dcterms:W3CDTF">2021-04-12T02:50:47Z</dcterms:modified>
</cp:coreProperties>
</file>