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B01"/>
    <a:srgbClr val="FEFAD9"/>
    <a:srgbClr val="493F23"/>
    <a:srgbClr val="E1D02E"/>
    <a:srgbClr val="736223"/>
    <a:srgbClr val="998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84" d="100"/>
          <a:sy n="84" d="100"/>
        </p:scale>
        <p:origin x="-1422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14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69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840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84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32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139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769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33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991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38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40915-039D-4137-8C3C-76D709656BA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B668-84FF-4193-8A3B-B0C5E9433C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972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png"/><Relationship Id="rId7" Type="http://schemas.openxmlformats.org/officeDocument/2006/relationships/image" Target="../media/image38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7316"/>
            <a:ext cx="12192001" cy="9122072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2005261" y="-112295"/>
            <a:ext cx="2791327" cy="1507958"/>
          </a:xfrm>
          <a:prstGeom prst="cloudCallout">
            <a:avLst>
              <a:gd name="adj1" fmla="val 70866"/>
              <a:gd name="adj2" fmla="val 63295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¡Que feo clavo! ¿Qué pasaría si lo clavo?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2832" y="5303325"/>
            <a:ext cx="398214" cy="3672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85" y="5600956"/>
            <a:ext cx="366069" cy="230826"/>
          </a:xfrm>
          <a:prstGeom prst="rect">
            <a:avLst/>
          </a:prstGeom>
        </p:spPr>
      </p:pic>
      <p:sp>
        <p:nvSpPr>
          <p:cNvPr id="2" name="Llamada ovalada 1"/>
          <p:cNvSpPr/>
          <p:nvPr/>
        </p:nvSpPr>
        <p:spPr>
          <a:xfrm>
            <a:off x="382552" y="3840731"/>
            <a:ext cx="1698271" cy="992581"/>
          </a:xfrm>
          <a:prstGeom prst="wedgeEllipseCallout">
            <a:avLst>
              <a:gd name="adj1" fmla="val 57013"/>
              <a:gd name="adj2" fmla="val 599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¡Hey! ¡Nooo! ¡¡No me claves!! ¡Si tú me clavas ya no seré útil!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3" name="Llamada ovalada 2"/>
          <p:cNvSpPr/>
          <p:nvPr/>
        </p:nvSpPr>
        <p:spPr>
          <a:xfrm>
            <a:off x="-22136" y="4953757"/>
            <a:ext cx="2194968" cy="878025"/>
          </a:xfrm>
          <a:prstGeom prst="wedgeEllipseCallout">
            <a:avLst>
              <a:gd name="adj1" fmla="val 42883"/>
              <a:gd name="adj2" fmla="val 6621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¡Me has doblado! ¡Iré a la basura! Que tristeza...</a:t>
            </a:r>
            <a:endParaRPr lang="es-C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6101"/>
          <a:stretch/>
        </p:blipFill>
        <p:spPr>
          <a:xfrm>
            <a:off x="-1" y="0"/>
            <a:ext cx="12192000" cy="68688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935" y="3908176"/>
            <a:ext cx="2449025" cy="24490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435">
            <a:off x="808263" y="1027189"/>
            <a:ext cx="6107072" cy="36031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3453">
            <a:off x="174580" y="3007873"/>
            <a:ext cx="1763889" cy="190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04412">
            <a:off x="1452472" y="3533750"/>
            <a:ext cx="208570" cy="1896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75">
            <a:off x="1360411" y="3575844"/>
            <a:ext cx="160185" cy="1601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0491">
            <a:off x="1572651" y="3651679"/>
            <a:ext cx="160185" cy="1601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704">
            <a:off x="1441995" y="3672501"/>
            <a:ext cx="157591" cy="12625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363838" y="197375"/>
            <a:ext cx="3806520" cy="707886"/>
          </a:xfrm>
          <a:prstGeom prst="rect">
            <a:avLst/>
          </a:prstGeom>
          <a:solidFill>
            <a:srgbClr val="E1D02E"/>
          </a:solidFill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493F23"/>
                </a:solidFill>
                <a:latin typeface="Impact" panose="020B0806030902050204" pitchFamily="34" charset="0"/>
              </a:rPr>
              <a:t>Y ahora nuestro amigo Bob iba a botar al clavito a la basura... </a:t>
            </a:r>
            <a:endParaRPr lang="es-CL" sz="2000" dirty="0">
              <a:solidFill>
                <a:srgbClr val="493F23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3333">
                        <a14:backgroundMark x1="44583" y1="4444" x2="66250" y2="4074"/>
                        <a14:backgroundMark x1="27708" y1="741" x2="9583" y2="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36" y="2906342"/>
            <a:ext cx="7287124" cy="409900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957946" y="197375"/>
            <a:ext cx="4372664" cy="707886"/>
          </a:xfrm>
          <a:prstGeom prst="rect">
            <a:avLst/>
          </a:prstGeom>
          <a:solidFill>
            <a:srgbClr val="E1D02E"/>
          </a:solidFill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493F23"/>
                </a:solidFill>
                <a:latin typeface="Impact" panose="020B0806030902050204" pitchFamily="34" charset="0"/>
              </a:rPr>
              <a:t>...Pero le dio hambre, así que fue a desayunar y dejó el clavo en el living...</a:t>
            </a:r>
            <a:endParaRPr lang="es-CL" sz="2000" dirty="0">
              <a:solidFill>
                <a:srgbClr val="493F23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20" y="-401053"/>
            <a:ext cx="12221220" cy="82456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46484" y="449179"/>
            <a:ext cx="3048000" cy="646331"/>
          </a:xfrm>
          <a:prstGeom prst="rect">
            <a:avLst/>
          </a:prstGeom>
          <a:solidFill>
            <a:srgbClr val="E1D02E"/>
          </a:solidFill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rgbClr val="493F23"/>
                </a:solidFill>
                <a:latin typeface="Impact" panose="020B0806030902050204" pitchFamily="34" charset="0"/>
              </a:rPr>
              <a:t>Desayunando...</a:t>
            </a:r>
            <a:endParaRPr lang="es-CL" sz="3600" dirty="0">
              <a:solidFill>
                <a:srgbClr val="493F23"/>
              </a:solidFill>
              <a:latin typeface="Impact" panose="020B0806030902050204" pitchFamily="34" charset="0"/>
            </a:endParaRPr>
          </a:p>
        </p:txBody>
      </p:sp>
      <p:sp>
        <p:nvSpPr>
          <p:cNvPr id="4" name="Llamada de nube 3"/>
          <p:cNvSpPr/>
          <p:nvPr/>
        </p:nvSpPr>
        <p:spPr>
          <a:xfrm>
            <a:off x="7074568" y="52773"/>
            <a:ext cx="3914274" cy="2085474"/>
          </a:xfrm>
          <a:prstGeom prst="cloudCallout">
            <a:avLst>
              <a:gd name="adj1" fmla="val -45476"/>
              <a:gd name="adj2" fmla="val 7481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¿Qué pasará con el clavo cuando lo bote?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9" y="2795974"/>
            <a:ext cx="1610915" cy="2032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06" y="4906509"/>
            <a:ext cx="1084597" cy="7331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427">
            <a:off x="3711708" y="3918636"/>
            <a:ext cx="2053390" cy="20533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97" y="4297949"/>
            <a:ext cx="1226789" cy="1294764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7159950" y="52773"/>
            <a:ext cx="3828892" cy="2228850"/>
          </a:xfrm>
          <a:prstGeom prst="cloudCallout">
            <a:avLst>
              <a:gd name="adj1" fmla="val -47700"/>
              <a:gd name="adj2" fmla="val 7019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493F23"/>
                </a:solidFill>
              </a:rPr>
              <a:t>Mejor lo voy a... </a:t>
            </a:r>
            <a:r>
              <a:rPr lang="es-CL" sz="3200" b="1" dirty="0" smtClean="0">
                <a:solidFill>
                  <a:srgbClr val="493F23"/>
                </a:solidFill>
              </a:rPr>
              <a:t>¡RECICLAR!</a:t>
            </a:r>
            <a:endParaRPr lang="es-CL" sz="3200" b="1" dirty="0">
              <a:solidFill>
                <a:srgbClr val="493F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4144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4" y="2855495"/>
            <a:ext cx="3238794" cy="36255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02334">
            <a:off x="-1503466" y="2876072"/>
            <a:ext cx="4387356" cy="41344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20" y="3454652"/>
            <a:ext cx="505985" cy="4599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945">
            <a:off x="295023" y="3721867"/>
            <a:ext cx="602410" cy="3855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949440" y="274320"/>
            <a:ext cx="4366260" cy="1569660"/>
          </a:xfrm>
          <a:prstGeom prst="rect">
            <a:avLst/>
          </a:prstGeom>
          <a:solidFill>
            <a:srgbClr val="E1D02E"/>
          </a:solidFill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493F23"/>
                </a:solidFill>
                <a:latin typeface="Impact" panose="020B0806030902050204" pitchFamily="34" charset="0"/>
              </a:rPr>
              <a:t>Luego, Bob llevó al clavo para reciclarlo como acero en el Sodimac</a:t>
            </a:r>
            <a:endParaRPr lang="es-CL" sz="3200" dirty="0">
              <a:solidFill>
                <a:srgbClr val="493F23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87" y="1843980"/>
            <a:ext cx="5608806" cy="57307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440" y="3210211"/>
            <a:ext cx="506012" cy="4572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7778" y="3383276"/>
            <a:ext cx="695004" cy="548688"/>
          </a:xfrm>
          <a:prstGeom prst="rect">
            <a:avLst/>
          </a:prstGeom>
        </p:spPr>
      </p:pic>
      <p:sp>
        <p:nvSpPr>
          <p:cNvPr id="12" name="Llamada ovalada 11"/>
          <p:cNvSpPr/>
          <p:nvPr/>
        </p:nvSpPr>
        <p:spPr>
          <a:xfrm>
            <a:off x="4214692" y="1670771"/>
            <a:ext cx="2617418" cy="1615470"/>
          </a:xfrm>
          <a:prstGeom prst="wedgeEllipseCallout">
            <a:avLst>
              <a:gd name="adj1" fmla="val 50400"/>
              <a:gd name="adj2" fmla="val 59312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rgbClr val="493F23"/>
                </a:solidFill>
              </a:rPr>
              <a:t>¡Gracias Bob por reciclarme! </a:t>
            </a:r>
            <a:endParaRPr lang="es-CL" sz="2400" dirty="0">
              <a:solidFill>
                <a:srgbClr val="493F23"/>
              </a:solidFill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220946" y="1611585"/>
            <a:ext cx="1908810" cy="1337310"/>
          </a:xfrm>
          <a:prstGeom prst="wedgeEllipseCallout">
            <a:avLst>
              <a:gd name="adj1" fmla="val 31186"/>
              <a:gd name="adj2" fmla="val 7346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rgbClr val="493F23"/>
                </a:solidFill>
              </a:rPr>
              <a:t>Adiós amigo</a:t>
            </a:r>
            <a:endParaRPr lang="es-CL" sz="2400" dirty="0">
              <a:solidFill>
                <a:srgbClr val="493F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3"/>
          <a:stretch/>
        </p:blipFill>
        <p:spPr>
          <a:xfrm>
            <a:off x="0" y="0"/>
            <a:ext cx="12192000" cy="68351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6864">
            <a:off x="1308623" y="585575"/>
            <a:ext cx="6996372" cy="7148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684" y="2733232"/>
            <a:ext cx="819204" cy="6467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684" y="2526349"/>
            <a:ext cx="586814" cy="5302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97658" y="525780"/>
            <a:ext cx="4473806" cy="1815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En el reciclaje Clavucho se encontró con más aceros reciclables...</a:t>
            </a:r>
          </a:p>
          <a:p>
            <a:r>
              <a:rPr lang="es-CL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(Y claro que con Ironman, el hombre de acero)</a:t>
            </a:r>
            <a:endParaRPr lang="es-CL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140"/>
            <a:ext cx="228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10834"/>
          <a:stretch/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9" y="1096327"/>
            <a:ext cx="10119201" cy="466534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0070" y="5246370"/>
            <a:ext cx="451485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Clavucho y sus amigos fueron en un camión...</a:t>
            </a:r>
            <a:endParaRPr lang="es-CL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610" y="-155258"/>
            <a:ext cx="1788107" cy="1572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05" y="-491490"/>
            <a:ext cx="3810000" cy="28575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0070" y="5246370"/>
            <a:ext cx="451485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¡¡¡A una fábrica para ser reutilizados!!!</a:t>
            </a:r>
            <a:endParaRPr lang="es-CL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75"/>
            <a:ext cx="12192000" cy="69272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503670" y="502920"/>
            <a:ext cx="5314950" cy="646331"/>
          </a:xfrm>
          <a:prstGeom prst="rect">
            <a:avLst/>
          </a:prstGeom>
          <a:solidFill>
            <a:srgbClr val="D95B01"/>
          </a:solidFill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rgbClr val="FEFAD9"/>
                </a:solidFill>
                <a:latin typeface="Impact" panose="020B0806030902050204" pitchFamily="34" charset="0"/>
              </a:rPr>
              <a:t>En la fábrica los fundieron</a:t>
            </a:r>
            <a:endParaRPr lang="es-CL" sz="3600" dirty="0">
              <a:solidFill>
                <a:srgbClr val="FEFAD9"/>
              </a:solidFill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64805" y="502919"/>
            <a:ext cx="2693670" cy="646331"/>
          </a:xfrm>
          <a:prstGeom prst="rect">
            <a:avLst/>
          </a:prstGeom>
          <a:solidFill>
            <a:srgbClr val="D95B01"/>
          </a:solidFill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rgbClr val="FEFAD9"/>
                </a:solidFill>
                <a:latin typeface="Impact" panose="020B0806030902050204" pitchFamily="34" charset="0"/>
              </a:rPr>
              <a:t>Lo aplanaron</a:t>
            </a:r>
            <a:endParaRPr lang="es-CL" sz="3600" dirty="0">
              <a:solidFill>
                <a:srgbClr val="FEFAD9"/>
              </a:solidFill>
              <a:latin typeface="Impact" panose="020B080603090205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65744" y="1564073"/>
            <a:ext cx="2590801" cy="707886"/>
          </a:xfrm>
          <a:prstGeom prst="rect">
            <a:avLst/>
          </a:prstGeom>
          <a:solidFill>
            <a:srgbClr val="D95B01"/>
          </a:solidFill>
        </p:spPr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rgbClr val="FEFAD9"/>
                </a:solidFill>
                <a:latin typeface="Impact" panose="020B0806030902050204" pitchFamily="34" charset="0"/>
              </a:rPr>
              <a:t>Y después...</a:t>
            </a:r>
            <a:endParaRPr lang="es-CL" sz="4000" dirty="0">
              <a:solidFill>
                <a:srgbClr val="FEFAD9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2920" y="240030"/>
            <a:ext cx="3863340" cy="23083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Se convirtió en una lámina de acero!! </a:t>
            </a:r>
          </a:p>
          <a:p>
            <a:r>
              <a:rPr lang="es-CL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Podía volver a utilizarse!</a:t>
            </a:r>
            <a:endParaRPr lang="es-CL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98" y="3083741"/>
            <a:ext cx="1478201" cy="1339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998" y="3648478"/>
            <a:ext cx="1959138" cy="15497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257175"/>
            <a:ext cx="7372350" cy="73723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84" y="-634592"/>
            <a:ext cx="4487552" cy="43529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54" y="3171516"/>
            <a:ext cx="3380111" cy="31492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8" y="1748790"/>
            <a:ext cx="4572000" cy="4572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5782879"/>
            <a:ext cx="3333750" cy="1905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41" y="3039974"/>
            <a:ext cx="4937707" cy="47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184</Words>
  <Application>Microsoft Office PowerPoint</Application>
  <PresentationFormat>Personalizado</PresentationFormat>
  <Paragraphs>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j4maika</cp:lastModifiedBy>
  <cp:revision>19</cp:revision>
  <dcterms:created xsi:type="dcterms:W3CDTF">2020-05-12T21:51:03Z</dcterms:created>
  <dcterms:modified xsi:type="dcterms:W3CDTF">2020-05-21T00:49:30Z</dcterms:modified>
</cp:coreProperties>
</file>