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3AB931-4510-43BC-AC2A-94FB83890412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A5884-2531-4260-B801-E344D7E3E0D9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40568" y="1916832"/>
            <a:ext cx="9037512" cy="1872208"/>
          </a:xfrm>
        </p:spPr>
        <p:txBody>
          <a:bodyPr>
            <a:normAutofit fontScale="90000"/>
          </a:bodyPr>
          <a:lstStyle/>
          <a:p>
            <a:r>
              <a:rPr lang="es-MX" dirty="0"/>
              <a:t>El Reciclaje de una Botella de Vidrio</a:t>
            </a:r>
            <a:br>
              <a:rPr lang="es-MX" dirty="0"/>
            </a:br>
            <a:r>
              <a:rPr lang="es-MX" dirty="0"/>
              <a:t>      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854696" cy="1752600"/>
          </a:xfrm>
        </p:spPr>
        <p:txBody>
          <a:bodyPr/>
          <a:lstStyle/>
          <a:p>
            <a:r>
              <a:rPr lang="es-MX" dirty="0"/>
              <a:t>Sebastián Choque Chávez</a:t>
            </a:r>
          </a:p>
          <a:p>
            <a:r>
              <a:rPr lang="es-MX" dirty="0"/>
              <a:t>8°A</a:t>
            </a:r>
            <a:endParaRPr lang="es-CL" dirty="0"/>
          </a:p>
        </p:txBody>
      </p:sp>
      <p:pic>
        <p:nvPicPr>
          <p:cNvPr id="7" name="Picture 4" descr="C:\Users\GASTON\Downloads\image (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08920"/>
            <a:ext cx="35402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65" y="3356992"/>
            <a:ext cx="941539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43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600">
            <a:off x="3848793" y="4941168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ASTON\Downloads\image (3)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32500"/>
            <a:ext cx="69151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29" y="5002137"/>
            <a:ext cx="256722" cy="544751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277047" y="2564904"/>
            <a:ext cx="1727001" cy="1296144"/>
          </a:xfrm>
          <a:prstGeom prst="wedgeRoundRectCallout">
            <a:avLst>
              <a:gd name="adj1" fmla="val 3904"/>
              <a:gd name="adj2" fmla="val 166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Y aquí me compran de nuevo y sucederá el mismo ciclo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17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7851648" cy="1828800"/>
          </a:xfrm>
        </p:spPr>
        <p:txBody>
          <a:bodyPr/>
          <a:lstStyle/>
          <a:p>
            <a:r>
              <a:rPr lang="es-MX" dirty="0"/>
              <a:t>Gracias por su </a:t>
            </a:r>
            <a:r>
              <a:rPr lang="es-MX" dirty="0" err="1"/>
              <a:t>atencion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Ecologia Sostenibilidad Sticker by Ecovidri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63">
            <a:off x="-452672" y="2616099"/>
            <a:ext cx="4320480" cy="38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cology, animated gif for kids | Planificación de las clase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270">
            <a:off x="3654043" y="3365427"/>
            <a:ext cx="4985641" cy="18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8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" y="3005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3528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88" y="3410163"/>
            <a:ext cx="1692696" cy="2780858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4591214" y="1844824"/>
            <a:ext cx="2835474" cy="1587181"/>
          </a:xfrm>
          <a:prstGeom prst="wedgeRoundRectCallout">
            <a:avLst>
              <a:gd name="adj1" fmla="val 50365"/>
              <a:gd name="adj2" fmla="val 73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Hola, soy botellín y les voy a presentar el proceso de mi reciclaje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85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GASTON\Desktop\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338">
            <a:off x="4160516" y="3079674"/>
            <a:ext cx="1490171" cy="1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9183" y="5378000"/>
            <a:ext cx="1656184" cy="19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ASTON\Downloads\image (7)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112">
            <a:off x="6755663" y="5773349"/>
            <a:ext cx="1964676" cy="9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GASTON\Downloads\image (8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1752">
            <a:off x="841276" y="5143503"/>
            <a:ext cx="17008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573">
            <a:off x="4730173" y="3416110"/>
            <a:ext cx="503091" cy="962048"/>
          </a:xfrm>
          <a:prstGeom prst="rect">
            <a:avLst/>
          </a:prstGeom>
        </p:spPr>
      </p:pic>
      <p:sp>
        <p:nvSpPr>
          <p:cNvPr id="4" name="3 Llamada rectangular redondeada"/>
          <p:cNvSpPr/>
          <p:nvPr/>
        </p:nvSpPr>
        <p:spPr>
          <a:xfrm>
            <a:off x="4105990" y="548679"/>
            <a:ext cx="1751456" cy="2266731"/>
          </a:xfrm>
          <a:prstGeom prst="wedgeRoundRectCallout">
            <a:avLst>
              <a:gd name="adj1" fmla="val -18799"/>
              <a:gd name="adj2" fmla="val 62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Aquí nos empiezan a recolectar para que nos depositen en un contenedor reciclable</a:t>
            </a:r>
            <a:endParaRPr lang="es-CL" dirty="0"/>
          </a:p>
        </p:txBody>
      </p:sp>
      <p:pic>
        <p:nvPicPr>
          <p:cNvPr id="1034" name="Picture 10" descr="Imagenes animadas de Reciclaje, Gifs animados de Ciencias &gt; Reciclaj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85">
            <a:off x="7377781" y="-12382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4 Imagen" descr="Contenedores de basura de color plano ilustración. gestión d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" y="-7948"/>
            <a:ext cx="9144000" cy="70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GASTON\Downloads\image (3) (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099" y="972245"/>
            <a:ext cx="11593288" cy="8640960"/>
          </a:xfrm>
          <a:prstGeom prst="rect">
            <a:avLst/>
          </a:prstGeom>
          <a:noFill/>
        </p:spPr>
      </p:pic>
      <p:pic>
        <p:nvPicPr>
          <p:cNvPr id="7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4894">
            <a:off x="3050445" y="1894634"/>
            <a:ext cx="1188288" cy="11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156">
            <a:off x="3469287" y="1975037"/>
            <a:ext cx="503091" cy="962048"/>
          </a:xfrm>
          <a:prstGeom prst="rect">
            <a:avLst/>
          </a:prstGeom>
        </p:spPr>
      </p:pic>
      <p:sp>
        <p:nvSpPr>
          <p:cNvPr id="11" name="10 Llamada rectangular redondeada"/>
          <p:cNvSpPr/>
          <p:nvPr/>
        </p:nvSpPr>
        <p:spPr>
          <a:xfrm>
            <a:off x="971600" y="692696"/>
            <a:ext cx="2016224" cy="1425131"/>
          </a:xfrm>
          <a:prstGeom prst="wedgeRoundRectCallout">
            <a:avLst>
              <a:gd name="adj1" fmla="val 55147"/>
              <a:gd name="adj2" fmla="val 68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Cuando me depositaron en el contenedor reciclable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44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Imagen" descr="Concepto de reciclaje de residuos de la ciudad con el camión d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C:\Users\GASTON\Downloads\nub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0" y="404664"/>
            <a:ext cx="2963044" cy="26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ASTON\Downloads\so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611">
            <a:off x="5547457" y="43072"/>
            <a:ext cx="29908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267744" y="1988840"/>
            <a:ext cx="53285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Aquí nos transportan hacia la planta de reciclaje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4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Imagen" descr="Lucas y la visita a la planta de reciclaj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292080" y="2875002"/>
            <a:ext cx="271446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PLANTA DE RECICLAJE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940152" y="5301208"/>
            <a:ext cx="2808312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AQUÍ LLEGAMOS A LA PLANTA DE RECICLAJE </a:t>
            </a:r>
            <a:endParaRPr lang="es-CL" dirty="0"/>
          </a:p>
        </p:txBody>
      </p:sp>
      <p:pic>
        <p:nvPicPr>
          <p:cNvPr id="8" name="Picture 4" descr="C:\Users\GASTON\Downloads\so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611">
            <a:off x="578905" y="-129840"/>
            <a:ext cx="29908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2875002"/>
            <a:ext cx="1691680" cy="24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1" y="3381565"/>
            <a:ext cx="559370" cy="189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C:\Users\GASTON\Downloads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6444208" y="1700808"/>
            <a:ext cx="2232248" cy="1296144"/>
          </a:xfrm>
          <a:prstGeom prst="wedgeRoundRectCallout">
            <a:avLst>
              <a:gd name="adj1" fmla="val -8065"/>
              <a:gd name="adj2" fmla="val 1321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Proceso del reciclaje de la botella de vidrio</a:t>
            </a:r>
            <a:endParaRPr lang="es-CL" dirty="0"/>
          </a:p>
        </p:txBody>
      </p:sp>
      <p:pic>
        <p:nvPicPr>
          <p:cNvPr id="7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778611" cy="8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63" y="4509120"/>
            <a:ext cx="174011" cy="58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Users\GASTON\Downloads\nub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0" y="404664"/>
            <a:ext cx="2963044" cy="26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ASTON\Downloads\so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611">
            <a:off x="5755138" y="-393000"/>
            <a:ext cx="29908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4283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GASTON\Downloads\image (3)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5256584" cy="46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4599531" y="3290501"/>
            <a:ext cx="2924797" cy="1596638"/>
          </a:xfrm>
          <a:prstGeom prst="wedgeRoundRectCallout">
            <a:avLst>
              <a:gd name="adj1" fmla="val -38292"/>
              <a:gd name="adj2" fmla="val 60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Y en este punto nos transportan hacia un supermercado </a:t>
            </a:r>
            <a:r>
              <a:rPr lang="es-MX" dirty="0" smtClean="0"/>
              <a:t>o </a:t>
            </a:r>
            <a:r>
              <a:rPr lang="es-MX" dirty="0"/>
              <a:t>almacén</a:t>
            </a:r>
            <a:endParaRPr lang="es-CL" dirty="0"/>
          </a:p>
        </p:txBody>
      </p:sp>
      <p:pic>
        <p:nvPicPr>
          <p:cNvPr id="8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5085184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42" y="5080070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05" y="5080069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64" y="5085184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GASTON\Downloads\image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95" y="5080068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37" y="5085183"/>
            <a:ext cx="256722" cy="5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49080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49080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05" y="4149079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57" y="4149080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ASTON\Downloads\image (3)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55913"/>
            <a:ext cx="14407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GASTON\Downloads\image (3)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212975"/>
            <a:ext cx="37719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4149080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49080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57" y="4166381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GASTON\Downloads\so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611">
            <a:off x="5755138" y="-393000"/>
            <a:ext cx="29908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rectangular redondeada"/>
          <p:cNvSpPr/>
          <p:nvPr/>
        </p:nvSpPr>
        <p:spPr>
          <a:xfrm>
            <a:off x="6372200" y="2276872"/>
            <a:ext cx="2291857" cy="1656184"/>
          </a:xfrm>
          <a:prstGeom prst="wedgeRoundRectCallout">
            <a:avLst>
              <a:gd name="adj1" fmla="val 27174"/>
              <a:gd name="adj2" fmla="val 55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Luego nos empiezan  a repartir por tiendas de la ciudad para que nos compren</a:t>
            </a:r>
            <a:endParaRPr lang="es-CL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95" y="4271018"/>
            <a:ext cx="256722" cy="544751"/>
          </a:xfrm>
          <a:prstGeom prst="rect">
            <a:avLst/>
          </a:prstGeom>
        </p:spPr>
      </p:pic>
      <p:pic>
        <p:nvPicPr>
          <p:cNvPr id="20" name="Picture 4" descr="C:\Users\GASTON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57" y="4167266"/>
            <a:ext cx="771595" cy="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9190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111</Words>
  <Application>Microsoft Office PowerPoint</Application>
  <PresentationFormat>Presentación en pantalla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El Reciclaje de una Botella de Vidrio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GASTON</dc:creator>
  <cp:lastModifiedBy>j4maika</cp:lastModifiedBy>
  <cp:revision>18</cp:revision>
  <dcterms:created xsi:type="dcterms:W3CDTF">2020-05-16T00:17:22Z</dcterms:created>
  <dcterms:modified xsi:type="dcterms:W3CDTF">2020-05-21T00:51:24Z</dcterms:modified>
</cp:coreProperties>
</file>