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8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744FE0-0692-42D8-8305-3E94C58C9CE0}" type="datetimeFigureOut">
              <a:rPr lang="es-CL" smtClean="0"/>
              <a:t>21-09-2017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7EC456-B532-4562-9332-3244E6865D4A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Reunión Septiembre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Septiembre, 2017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5129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es-CL" dirty="0" smtClean="0"/>
              <a:t>Temario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r>
              <a:rPr lang="es-CL" sz="1500" b="1" dirty="0"/>
              <a:t>Lenguaje: 		Sumativa: Lunes </a:t>
            </a:r>
            <a:r>
              <a:rPr lang="es-CL" sz="1500" b="1" dirty="0" smtClean="0"/>
              <a:t>25/09</a:t>
            </a:r>
            <a:endParaRPr lang="es-CL" sz="1500" b="1" dirty="0"/>
          </a:p>
          <a:p>
            <a:pPr lvl="3"/>
            <a:r>
              <a:rPr lang="es-CL" sz="1500" dirty="0" smtClean="0"/>
              <a:t>Monosílabo </a:t>
            </a:r>
            <a:r>
              <a:rPr lang="es-CL" sz="1500" dirty="0" err="1" smtClean="0"/>
              <a:t>ca</a:t>
            </a:r>
            <a:r>
              <a:rPr lang="es-CL" sz="1500" dirty="0" smtClean="0"/>
              <a:t>, </a:t>
            </a:r>
            <a:r>
              <a:rPr lang="es-CL" sz="1500" dirty="0" err="1" smtClean="0"/>
              <a:t>co</a:t>
            </a:r>
            <a:r>
              <a:rPr lang="es-CL" sz="1500" dirty="0" smtClean="0"/>
              <a:t>, </a:t>
            </a:r>
            <a:r>
              <a:rPr lang="es-CL" sz="1500" dirty="0" err="1" smtClean="0"/>
              <a:t>cu</a:t>
            </a:r>
            <a:r>
              <a:rPr lang="es-CL" sz="1500" dirty="0" smtClean="0"/>
              <a:t> letra f </a:t>
            </a:r>
            <a:endParaRPr lang="es-CL" sz="1500" dirty="0"/>
          </a:p>
          <a:p>
            <a:pPr lvl="3"/>
            <a:r>
              <a:rPr lang="es-CL" sz="1500" dirty="0"/>
              <a:t>Comprensión lectora.</a:t>
            </a:r>
          </a:p>
          <a:p>
            <a:pPr lvl="3"/>
            <a:r>
              <a:rPr lang="es-CL" sz="1500" dirty="0"/>
              <a:t>Identifican y transcriben palabras ya </a:t>
            </a:r>
            <a:r>
              <a:rPr lang="es-CL" sz="1500" dirty="0" smtClean="0"/>
              <a:t>trabajadas.</a:t>
            </a:r>
          </a:p>
          <a:p>
            <a:pPr lvl="3"/>
            <a:r>
              <a:rPr lang="es-CL" sz="1500" dirty="0" smtClean="0"/>
              <a:t>Creación de oraciones.</a:t>
            </a:r>
          </a:p>
          <a:p>
            <a:pPr lvl="3"/>
            <a:r>
              <a:rPr lang="es-CL" sz="1500" dirty="0" smtClean="0"/>
              <a:t>La </a:t>
            </a:r>
            <a:r>
              <a:rPr lang="es-CL" sz="1500" dirty="0" smtClean="0"/>
              <a:t>Fábula  lo del cuaderno (se leerá texto y ellos deberán contestar preguntas de comprensión)</a:t>
            </a:r>
            <a:endParaRPr lang="es-CL" sz="1500" dirty="0"/>
          </a:p>
          <a:p>
            <a:r>
              <a:rPr lang="es-CL" sz="1500" b="1" dirty="0"/>
              <a:t>Matemática: 		Sumativa: Jueves </a:t>
            </a:r>
            <a:r>
              <a:rPr lang="es-CL" sz="1500" b="1" dirty="0" smtClean="0"/>
              <a:t>28/09</a:t>
            </a:r>
            <a:endParaRPr lang="es-CL" sz="1500" b="1" dirty="0"/>
          </a:p>
          <a:p>
            <a:pPr lvl="3"/>
            <a:r>
              <a:rPr lang="es-CL" sz="1500" dirty="0" smtClean="0"/>
              <a:t>Números hasta el </a:t>
            </a:r>
            <a:r>
              <a:rPr lang="es-CL" sz="1500" dirty="0" smtClean="0"/>
              <a:t>49</a:t>
            </a:r>
            <a:r>
              <a:rPr lang="es-CL" sz="1500" dirty="0" smtClean="0"/>
              <a:t>, </a:t>
            </a:r>
            <a:r>
              <a:rPr lang="es-CL" sz="1500" dirty="0" smtClean="0"/>
              <a:t>dictado de números.</a:t>
            </a:r>
          </a:p>
          <a:p>
            <a:pPr lvl="3"/>
            <a:r>
              <a:rPr lang="es-CL" sz="1500" dirty="0" smtClean="0"/>
              <a:t>Adición </a:t>
            </a:r>
            <a:r>
              <a:rPr lang="es-CL" sz="1500" dirty="0"/>
              <a:t>y </a:t>
            </a:r>
            <a:r>
              <a:rPr lang="es-CL" sz="1500" dirty="0" smtClean="0"/>
              <a:t>sustracción.</a:t>
            </a:r>
            <a:endParaRPr lang="es-CL" sz="1500" dirty="0"/>
          </a:p>
          <a:p>
            <a:pPr lvl="3"/>
            <a:r>
              <a:rPr lang="es-CL" sz="1500" dirty="0" smtClean="0"/>
              <a:t>Composición </a:t>
            </a:r>
            <a:r>
              <a:rPr lang="es-CL" sz="1500" dirty="0"/>
              <a:t>y descomposición </a:t>
            </a:r>
            <a:r>
              <a:rPr lang="es-CL" sz="1500" dirty="0" smtClean="0"/>
              <a:t>aditiva.</a:t>
            </a:r>
            <a:endParaRPr lang="es-CL" sz="1500" dirty="0"/>
          </a:p>
          <a:p>
            <a:r>
              <a:rPr lang="es-CL" sz="1500" b="1" dirty="0"/>
              <a:t>Historia: 		Sumativa: Viernes </a:t>
            </a:r>
            <a:r>
              <a:rPr lang="es-CL" sz="1500" b="1" dirty="0" smtClean="0"/>
              <a:t>29/09</a:t>
            </a:r>
            <a:endParaRPr lang="es-CL" sz="1500" b="1" dirty="0"/>
          </a:p>
          <a:p>
            <a:pPr lvl="3"/>
            <a:r>
              <a:rPr lang="es-CL" sz="1500" dirty="0" smtClean="0"/>
              <a:t>Identifican símbolos </a:t>
            </a:r>
            <a:r>
              <a:rPr lang="es-CL" sz="1500" dirty="0" smtClean="0"/>
              <a:t>patrios</a:t>
            </a:r>
            <a:endParaRPr lang="es-CL" sz="1500" dirty="0" smtClean="0"/>
          </a:p>
          <a:p>
            <a:pPr lvl="3"/>
            <a:r>
              <a:rPr lang="es-CL" sz="1500" dirty="0" smtClean="0"/>
              <a:t>Paisajes naturales y culturales</a:t>
            </a:r>
            <a:endParaRPr lang="es-CL" sz="1500" dirty="0"/>
          </a:p>
          <a:p>
            <a:r>
              <a:rPr lang="es-CL" sz="1500" b="1" dirty="0"/>
              <a:t>Ciencias: 		Sumativa: Martes </a:t>
            </a:r>
            <a:r>
              <a:rPr lang="es-CL" sz="1500" b="1" dirty="0" smtClean="0"/>
              <a:t>26/09</a:t>
            </a:r>
            <a:endParaRPr lang="es-CL" sz="1500" b="1" dirty="0"/>
          </a:p>
          <a:p>
            <a:pPr lvl="3"/>
            <a:r>
              <a:rPr lang="es-CL" sz="1500" dirty="0" smtClean="0"/>
              <a:t>Las propiedades de los materiales, transparencia, dureza , flexibilidad, fragilidad e impermeabilidad.</a:t>
            </a:r>
          </a:p>
          <a:p>
            <a:pPr lvl="3"/>
            <a:endParaRPr lang="es-ES" sz="1500" dirty="0"/>
          </a:p>
          <a:p>
            <a:r>
              <a:rPr lang="es-CL" sz="1500" b="1" dirty="0" smtClean="0"/>
              <a:t>Lectura</a:t>
            </a:r>
            <a:r>
              <a:rPr lang="es-CL" sz="1500" b="1" dirty="0"/>
              <a:t>: </a:t>
            </a:r>
            <a:r>
              <a:rPr lang="es-CL" sz="1500" b="1" dirty="0" smtClean="0"/>
              <a:t>Martes </a:t>
            </a:r>
            <a:r>
              <a:rPr lang="es-CL" sz="1500" b="1" dirty="0" smtClean="0"/>
              <a:t>26/09</a:t>
            </a:r>
            <a:endParaRPr lang="es-CL" sz="1500" b="1" dirty="0"/>
          </a:p>
          <a:p>
            <a:pPr lvl="3"/>
            <a:r>
              <a:rPr lang="es-CL" sz="1500" dirty="0" smtClean="0"/>
              <a:t>“Hoy no quiero ir al colegio” </a:t>
            </a:r>
            <a:r>
              <a:rPr lang="es-CL" sz="1400" dirty="0"/>
              <a:t>Soledad Gómez y Ana María </a:t>
            </a:r>
            <a:r>
              <a:rPr lang="es-CL" sz="1400" dirty="0" err="1"/>
              <a:t>Dieik</a:t>
            </a:r>
            <a:endParaRPr lang="es-CL" sz="1500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81429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s-CL" dirty="0" smtClean="0"/>
              <a:t>Encuentro de dos mundos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Autofit/>
          </a:bodyPr>
          <a:lstStyle/>
          <a:p>
            <a:r>
              <a:rPr lang="es-CL" dirty="0" smtClean="0"/>
              <a:t>País: </a:t>
            </a:r>
            <a:r>
              <a:rPr lang="es-CL" dirty="0" smtClean="0"/>
              <a:t>Perú, 20 de Octubre de 18:00 a 21:00 </a:t>
            </a:r>
            <a:r>
              <a:rPr lang="es-CL" dirty="0" err="1" smtClean="0"/>
              <a:t>hrs</a:t>
            </a:r>
            <a:endParaRPr lang="es-CL" dirty="0" smtClean="0"/>
          </a:p>
          <a:p>
            <a:r>
              <a:rPr lang="es-CL" dirty="0" smtClean="0"/>
              <a:t>Platos: 60 de cada uno (9 apoderados)</a:t>
            </a:r>
          </a:p>
          <a:p>
            <a:pPr lvl="2"/>
            <a:r>
              <a:rPr lang="es-CL" dirty="0" smtClean="0"/>
              <a:t>Lomo salteado</a:t>
            </a:r>
            <a:r>
              <a:rPr lang="es-CL" dirty="0" smtClean="0"/>
              <a:t> (</a:t>
            </a:r>
            <a:r>
              <a:rPr lang="es-CL" dirty="0" err="1" smtClean="0"/>
              <a:t>Azúa</a:t>
            </a:r>
            <a:r>
              <a:rPr lang="es-CL" dirty="0" smtClean="0"/>
              <a:t> A, </a:t>
            </a:r>
            <a:r>
              <a:rPr lang="es-CL" dirty="0" err="1" smtClean="0"/>
              <a:t>Azúa</a:t>
            </a:r>
            <a:r>
              <a:rPr lang="es-CL" dirty="0" smtClean="0"/>
              <a:t> D, Trigo)</a:t>
            </a:r>
            <a:endParaRPr lang="es-CL" dirty="0" smtClean="0"/>
          </a:p>
          <a:p>
            <a:pPr lvl="2"/>
            <a:r>
              <a:rPr lang="es-CL" dirty="0" smtClean="0"/>
              <a:t>Ceviche (</a:t>
            </a:r>
            <a:r>
              <a:rPr lang="es-CL" dirty="0" err="1" smtClean="0"/>
              <a:t>Lopez</a:t>
            </a:r>
            <a:r>
              <a:rPr lang="es-CL" dirty="0" smtClean="0"/>
              <a:t>, </a:t>
            </a:r>
            <a:r>
              <a:rPr lang="es-CL" dirty="0" err="1" smtClean="0"/>
              <a:t>Maripe</a:t>
            </a:r>
            <a:r>
              <a:rPr lang="es-CL" dirty="0" smtClean="0"/>
              <a:t>, </a:t>
            </a:r>
            <a:r>
              <a:rPr lang="es-CL" dirty="0" err="1" smtClean="0"/>
              <a:t>Santibañez</a:t>
            </a:r>
            <a:r>
              <a:rPr lang="es-CL" dirty="0" smtClean="0"/>
              <a:t>)</a:t>
            </a:r>
            <a:endParaRPr lang="es-CL" dirty="0" smtClean="0"/>
          </a:p>
          <a:p>
            <a:pPr lvl="2"/>
            <a:r>
              <a:rPr lang="es-CL" dirty="0" smtClean="0"/>
              <a:t>Ají de </a:t>
            </a:r>
            <a:r>
              <a:rPr lang="es-CL" dirty="0" smtClean="0"/>
              <a:t>Gallina (Dávila, </a:t>
            </a:r>
            <a:r>
              <a:rPr lang="es-CL" dirty="0" err="1" smtClean="0"/>
              <a:t>Peñailillo</a:t>
            </a:r>
            <a:r>
              <a:rPr lang="es-CL" dirty="0" smtClean="0"/>
              <a:t>, Rojas A)</a:t>
            </a:r>
            <a:endParaRPr lang="es-CL" dirty="0" smtClean="0"/>
          </a:p>
          <a:p>
            <a:r>
              <a:rPr lang="es-CL" dirty="0" smtClean="0"/>
              <a:t>Bebidas: 60 de cada uno (9 apoderados)</a:t>
            </a:r>
          </a:p>
          <a:p>
            <a:pPr lvl="2"/>
            <a:r>
              <a:rPr lang="es-CL" dirty="0" smtClean="0"/>
              <a:t>Chicha </a:t>
            </a:r>
            <a:r>
              <a:rPr lang="es-CL" dirty="0" smtClean="0"/>
              <a:t>Morada (Hidalgo, Andrade, Ortiz M)</a:t>
            </a:r>
            <a:endParaRPr lang="es-CL" dirty="0" smtClean="0"/>
          </a:p>
          <a:p>
            <a:pPr lvl="2"/>
            <a:r>
              <a:rPr lang="es-CL" dirty="0" smtClean="0"/>
              <a:t>Raspadilla (Romero, Rojas F, Parodi)</a:t>
            </a:r>
            <a:endParaRPr lang="es-CL" dirty="0" smtClean="0"/>
          </a:p>
          <a:p>
            <a:pPr lvl="2"/>
            <a:r>
              <a:rPr lang="es-CL" dirty="0" smtClean="0"/>
              <a:t>Pisco </a:t>
            </a:r>
            <a:r>
              <a:rPr lang="es-CL" dirty="0" smtClean="0"/>
              <a:t>Sour (</a:t>
            </a:r>
            <a:r>
              <a:rPr lang="es-CL" dirty="0" err="1" smtClean="0"/>
              <a:t>Nielsen</a:t>
            </a:r>
            <a:r>
              <a:rPr lang="es-CL" dirty="0" smtClean="0"/>
              <a:t>, </a:t>
            </a:r>
            <a:r>
              <a:rPr lang="es-CL" dirty="0" err="1" smtClean="0"/>
              <a:t>Chacaltana</a:t>
            </a:r>
            <a:r>
              <a:rPr lang="es-CL" dirty="0" smtClean="0"/>
              <a:t>, Ron)</a:t>
            </a:r>
            <a:endParaRPr lang="es-CL" dirty="0" smtClean="0"/>
          </a:p>
          <a:p>
            <a:r>
              <a:rPr lang="es-CL" dirty="0" smtClean="0"/>
              <a:t>Postres: 60 de cada uno (12 apoderados)</a:t>
            </a:r>
          </a:p>
          <a:p>
            <a:pPr lvl="2"/>
            <a:r>
              <a:rPr lang="es-CL" dirty="0" smtClean="0"/>
              <a:t>Suspiro </a:t>
            </a:r>
            <a:r>
              <a:rPr lang="es-CL" dirty="0" smtClean="0"/>
              <a:t>limeño (</a:t>
            </a:r>
            <a:r>
              <a:rPr lang="es-CL" dirty="0" err="1" smtClean="0"/>
              <a:t>Leyton</a:t>
            </a:r>
            <a:r>
              <a:rPr lang="es-CL" dirty="0" smtClean="0"/>
              <a:t>, Orellana, </a:t>
            </a:r>
            <a:r>
              <a:rPr lang="es-CL" dirty="0" err="1" smtClean="0"/>
              <a:t>Altina</a:t>
            </a:r>
            <a:r>
              <a:rPr lang="es-CL" dirty="0" smtClean="0"/>
              <a:t>)</a:t>
            </a:r>
            <a:endParaRPr lang="es-CL" dirty="0" smtClean="0"/>
          </a:p>
          <a:p>
            <a:pPr lvl="2"/>
            <a:r>
              <a:rPr lang="es-CL" dirty="0" smtClean="0"/>
              <a:t>Arroz con </a:t>
            </a:r>
            <a:r>
              <a:rPr lang="es-CL" dirty="0" smtClean="0"/>
              <a:t>leche (Caro, Ruiz, Ortiz G)</a:t>
            </a:r>
            <a:endParaRPr lang="es-CL" dirty="0" smtClean="0"/>
          </a:p>
          <a:p>
            <a:pPr lvl="2"/>
            <a:r>
              <a:rPr lang="es-CL" dirty="0" smtClean="0"/>
              <a:t>Mazamorra  </a:t>
            </a:r>
            <a:r>
              <a:rPr lang="es-CL" dirty="0" smtClean="0"/>
              <a:t>morada (Cedeño, Araya, Vallejos)</a:t>
            </a:r>
            <a:endParaRPr lang="es-CL" dirty="0" smtClean="0"/>
          </a:p>
          <a:p>
            <a:pPr lvl="2"/>
            <a:r>
              <a:rPr lang="es-CL" dirty="0" smtClean="0"/>
              <a:t>Alfajor de quínoa y </a:t>
            </a:r>
            <a:r>
              <a:rPr lang="es-CL" dirty="0" smtClean="0"/>
              <a:t>miel (</a:t>
            </a:r>
            <a:r>
              <a:rPr lang="es-CL" dirty="0" err="1" smtClean="0"/>
              <a:t>Opazo</a:t>
            </a:r>
            <a:r>
              <a:rPr lang="es-CL" dirty="0" smtClean="0"/>
              <a:t>, Herrera, Flores)</a:t>
            </a:r>
          </a:p>
          <a:p>
            <a:r>
              <a:rPr lang="es-CL" dirty="0" smtClean="0"/>
              <a:t>Ayuda y Orden: </a:t>
            </a:r>
            <a:r>
              <a:rPr lang="es-CL" sz="1600" dirty="0" smtClean="0"/>
              <a:t>Caruz, Valenzuela,  Vera, </a:t>
            </a:r>
            <a:r>
              <a:rPr lang="es-CL" sz="1600" dirty="0" err="1" smtClean="0"/>
              <a:t>Yañez</a:t>
            </a:r>
            <a:endParaRPr lang="es-CL" sz="1600" dirty="0" smtClean="0"/>
          </a:p>
          <a:p>
            <a:r>
              <a:rPr lang="es-CL" dirty="0" smtClean="0"/>
              <a:t>Caja: </a:t>
            </a:r>
            <a:r>
              <a:rPr lang="es-CL" sz="1800" dirty="0" smtClean="0"/>
              <a:t>Añasco</a:t>
            </a:r>
            <a:endParaRPr lang="es-CL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373216"/>
            <a:ext cx="1905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5268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401</TotalTime>
  <Words>167</Words>
  <Application>Microsoft Office PowerPoint</Application>
  <PresentationFormat>Presentación en pantalla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Ejecutivo</vt:lpstr>
      <vt:lpstr>Reunión Septiembre</vt:lpstr>
      <vt:lpstr>Temario</vt:lpstr>
      <vt:lpstr>Encuentro de dos mundos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Reunión Extraordinaria</dc:title>
  <dc:creator>Soledad Olivares</dc:creator>
  <cp:lastModifiedBy>Soledad Olivares</cp:lastModifiedBy>
  <cp:revision>15</cp:revision>
  <dcterms:created xsi:type="dcterms:W3CDTF">2017-08-31T19:44:02Z</dcterms:created>
  <dcterms:modified xsi:type="dcterms:W3CDTF">2017-09-22T01:54:42Z</dcterms:modified>
</cp:coreProperties>
</file>