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9" r:id="rId10"/>
    <p:sldId id="270" r:id="rId11"/>
    <p:sldId id="263" r:id="rId12"/>
    <p:sldId id="271" r:id="rId13"/>
    <p:sldId id="27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3E3755-FC8F-4576-8F39-CBDB1E570DB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4801A8-1B8A-41E7-A34B-B3188F8DFC84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496944" cy="61206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112879" y="1406472"/>
            <a:ext cx="2160240" cy="20882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 rot="922941">
            <a:off x="6549099" y="3236866"/>
            <a:ext cx="1980114" cy="29523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661864" y="347397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wearing</a:t>
            </a:r>
            <a:r>
              <a:rPr lang="es-ES" dirty="0" smtClean="0"/>
              <a:t> a </a:t>
            </a:r>
            <a:r>
              <a:rPr lang="es-ES" dirty="0" err="1" smtClean="0"/>
              <a:t>green</a:t>
            </a:r>
            <a:r>
              <a:rPr lang="es-ES" dirty="0" smtClean="0"/>
              <a:t> t-</a:t>
            </a:r>
            <a:r>
              <a:rPr lang="es-ES" dirty="0" err="1" smtClean="0"/>
              <a:t>shirt</a:t>
            </a:r>
            <a:r>
              <a:rPr lang="es-ES" dirty="0" smtClean="0"/>
              <a:t> and jeans,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daughter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wearing</a:t>
            </a:r>
            <a:r>
              <a:rPr lang="es-ES" dirty="0" smtClean="0"/>
              <a:t> a </a:t>
            </a:r>
            <a:r>
              <a:rPr lang="es-ES" dirty="0" err="1" smtClean="0"/>
              <a:t>pink</a:t>
            </a:r>
            <a:r>
              <a:rPr lang="es-ES" dirty="0" smtClean="0"/>
              <a:t> t-</a:t>
            </a:r>
            <a:r>
              <a:rPr lang="es-ES" dirty="0" err="1" smtClean="0"/>
              <a:t>shirt</a:t>
            </a:r>
            <a:r>
              <a:rPr lang="es-ES" dirty="0" smtClean="0"/>
              <a:t> and jeans.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544696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recently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it’s</a:t>
            </a:r>
            <a:r>
              <a:rPr lang="es-ES" dirty="0" smtClean="0"/>
              <a:t> a full </a:t>
            </a:r>
            <a:r>
              <a:rPr lang="es-ES" dirty="0" err="1" smtClean="0"/>
              <a:t>colored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,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it’s</a:t>
            </a:r>
            <a:r>
              <a:rPr lang="es-ES" dirty="0" smtClean="0"/>
              <a:t> a </a:t>
            </a:r>
            <a:r>
              <a:rPr lang="es-ES" dirty="0" err="1" smtClean="0"/>
              <a:t>black</a:t>
            </a:r>
            <a:r>
              <a:rPr lang="es-ES" dirty="0" smtClean="0"/>
              <a:t> and </a:t>
            </a:r>
            <a:r>
              <a:rPr lang="es-ES" dirty="0" err="1" smtClean="0"/>
              <a:t>white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55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189" y="404664"/>
            <a:ext cx="8707307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2173319" y="537321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Whose</a:t>
            </a:r>
            <a:r>
              <a:rPr lang="es-ES" sz="3600" dirty="0" smtClean="0"/>
              <a:t> </a:t>
            </a:r>
            <a:r>
              <a:rPr lang="es-ES" sz="3600" dirty="0" err="1" smtClean="0"/>
              <a:t>cat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that</a:t>
            </a:r>
            <a:r>
              <a:rPr lang="es-ES" sz="3600" dirty="0" smtClean="0"/>
              <a:t>? </a:t>
            </a:r>
            <a:r>
              <a:rPr lang="es-ES" sz="3600" dirty="0" err="1" smtClean="0"/>
              <a:t>It’s</a:t>
            </a:r>
            <a:r>
              <a:rPr lang="es-ES" sz="3600" dirty="0" smtClean="0"/>
              <a:t> </a:t>
            </a:r>
            <a:r>
              <a:rPr lang="es-ES" sz="3600" dirty="0" err="1" smtClean="0"/>
              <a:t>Kate’s</a:t>
            </a:r>
            <a:r>
              <a:rPr lang="es-ES" sz="3600" dirty="0" smtClean="0"/>
              <a:t>.</a:t>
            </a:r>
            <a:endParaRPr lang="es-CL" sz="3600" dirty="0"/>
          </a:p>
        </p:txBody>
      </p:sp>
      <p:sp>
        <p:nvSpPr>
          <p:cNvPr id="5" name="4 Rectángulo"/>
          <p:cNvSpPr/>
          <p:nvPr/>
        </p:nvSpPr>
        <p:spPr>
          <a:xfrm>
            <a:off x="373119" y="4941168"/>
            <a:ext cx="1849791" cy="15841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28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44163"/>
            <a:ext cx="6809336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667489" y="384595"/>
            <a:ext cx="3496968" cy="3666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9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9291" y="404664"/>
            <a:ext cx="8537528" cy="40324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971600" y="498225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It’s</a:t>
            </a:r>
            <a:r>
              <a:rPr lang="es-ES" sz="3600" dirty="0" smtClean="0"/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too</a:t>
            </a:r>
            <a:r>
              <a:rPr lang="es-ES" sz="3600" dirty="0" smtClean="0"/>
              <a:t> </a:t>
            </a:r>
            <a:r>
              <a:rPr lang="es-ES" sz="3600" dirty="0" err="1" smtClean="0"/>
              <a:t>early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have</a:t>
            </a:r>
            <a:r>
              <a:rPr lang="es-ES" sz="3600" dirty="0" smtClean="0"/>
              <a:t> lunch.</a:t>
            </a:r>
            <a:endParaRPr lang="es-CL" sz="3600" dirty="0"/>
          </a:p>
        </p:txBody>
      </p:sp>
      <p:sp>
        <p:nvSpPr>
          <p:cNvPr id="5" name="4 Rectángulo"/>
          <p:cNvSpPr/>
          <p:nvPr/>
        </p:nvSpPr>
        <p:spPr>
          <a:xfrm>
            <a:off x="6804248" y="4495762"/>
            <a:ext cx="1539164" cy="16193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28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5" y="260648"/>
            <a:ext cx="8491283" cy="49007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681790" y="5481227"/>
            <a:ext cx="599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John </a:t>
            </a:r>
            <a:r>
              <a:rPr lang="es-ES" sz="3600" dirty="0" err="1" smtClean="0"/>
              <a:t>isn’t</a:t>
            </a:r>
            <a:r>
              <a:rPr lang="es-ES" sz="3600" dirty="0" smtClean="0"/>
              <a:t> </a:t>
            </a:r>
            <a:r>
              <a:rPr lang="es-ES" sz="3600" dirty="0" err="1" smtClean="0"/>
              <a:t>old</a:t>
            </a:r>
            <a:r>
              <a:rPr lang="es-ES" sz="3600" dirty="0" smtClean="0"/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enough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drive a car. (</a:t>
            </a:r>
            <a:r>
              <a:rPr lang="es-ES" sz="3600" dirty="0" err="1" smtClean="0"/>
              <a:t>He’s</a:t>
            </a:r>
            <a:r>
              <a:rPr lang="es-ES" sz="3600" dirty="0" smtClean="0"/>
              <a:t> 5 </a:t>
            </a:r>
            <a:r>
              <a:rPr lang="es-ES" sz="3600" dirty="0" err="1" smtClean="0"/>
              <a:t>years</a:t>
            </a:r>
            <a:r>
              <a:rPr lang="es-ES" sz="3600" dirty="0" smtClean="0"/>
              <a:t> </a:t>
            </a:r>
            <a:r>
              <a:rPr lang="es-ES" sz="3600" dirty="0" err="1" smtClean="0"/>
              <a:t>old</a:t>
            </a:r>
            <a:r>
              <a:rPr lang="es-ES" sz="3600" dirty="0" smtClean="0"/>
              <a:t>)</a:t>
            </a:r>
            <a:endParaRPr lang="es-CL" sz="3600" dirty="0"/>
          </a:p>
        </p:txBody>
      </p:sp>
      <p:sp>
        <p:nvSpPr>
          <p:cNvPr id="7" name="6 Rectángulo"/>
          <p:cNvSpPr/>
          <p:nvPr/>
        </p:nvSpPr>
        <p:spPr>
          <a:xfrm>
            <a:off x="251520" y="4977171"/>
            <a:ext cx="1872208" cy="17043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8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7944" y="193010"/>
            <a:ext cx="4937128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251520" y="260648"/>
            <a:ext cx="3744416" cy="64807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0936" y="188640"/>
            <a:ext cx="8753552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0936" y="188640"/>
            <a:ext cx="8681544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992" y="188640"/>
            <a:ext cx="7241384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6064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/>
              <a:t>Vocabulary</a:t>
            </a:r>
            <a:r>
              <a:rPr lang="es-ES" sz="4000" dirty="0" smtClean="0"/>
              <a:t>:</a:t>
            </a:r>
            <a:endParaRPr lang="es-CL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7007" y="999881"/>
            <a:ext cx="3868929" cy="71096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s-ES" sz="2400" dirty="0" err="1" smtClean="0"/>
              <a:t>Fashion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err="1" smtClean="0"/>
              <a:t>Clothes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smtClean="0"/>
              <a:t>Magazines: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smtClean="0"/>
              <a:t>Shopping: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err="1" smtClean="0"/>
              <a:t>Enough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err="1" smtClean="0"/>
              <a:t>Pictures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err="1" smtClean="0"/>
              <a:t>Funny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s-ES" sz="2400" dirty="0" smtClean="0"/>
              <a:t>Long </a:t>
            </a:r>
            <a:r>
              <a:rPr lang="es-ES" sz="2400" dirty="0" err="1" smtClean="0"/>
              <a:t>skirts</a:t>
            </a:r>
            <a:r>
              <a:rPr lang="es-ES" sz="2400" dirty="0" smtClean="0"/>
              <a:t>:</a:t>
            </a:r>
          </a:p>
          <a:p>
            <a:pPr marL="514350" indent="-514350">
              <a:buAutoNum type="arabicParenR"/>
            </a:pPr>
            <a:endParaRPr lang="es-ES" sz="3200" dirty="0" smtClean="0"/>
          </a:p>
          <a:p>
            <a:pPr marL="514350" indent="-514350">
              <a:buAutoNum type="arabicParenR"/>
            </a:pPr>
            <a:endParaRPr lang="es-ES" sz="3200" dirty="0" smtClean="0"/>
          </a:p>
          <a:p>
            <a:endParaRPr lang="es-CL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968534"/>
            <a:ext cx="4608512" cy="68634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sz="2400" dirty="0" smtClean="0"/>
              <a:t>9) Short </a:t>
            </a:r>
            <a:r>
              <a:rPr lang="es-ES" sz="2400" dirty="0" err="1" smtClean="0"/>
              <a:t>skirts</a:t>
            </a:r>
            <a:r>
              <a:rPr lang="es-ES" sz="24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endParaRPr lang="es-ES" sz="2400" dirty="0" smtClean="0"/>
          </a:p>
          <a:p>
            <a:r>
              <a:rPr lang="es-ES" sz="2400" dirty="0" smtClean="0"/>
              <a:t>10) </a:t>
            </a:r>
            <a:r>
              <a:rPr lang="es-ES" sz="2400" dirty="0" err="1" smtClean="0"/>
              <a:t>Tight</a:t>
            </a:r>
            <a:r>
              <a:rPr lang="es-ES" sz="2400" dirty="0" smtClean="0"/>
              <a:t> jeans:</a:t>
            </a:r>
          </a:p>
          <a:p>
            <a:pPr marL="457200" indent="-457200">
              <a:buFont typeface="+mj-lt"/>
              <a:buAutoNum type="arabicParenR"/>
            </a:pPr>
            <a:endParaRPr lang="es-ES" sz="2400" dirty="0" smtClean="0"/>
          </a:p>
          <a:p>
            <a:r>
              <a:rPr lang="es-ES" sz="2400" dirty="0" smtClean="0"/>
              <a:t>11) </a:t>
            </a:r>
            <a:r>
              <a:rPr lang="es-ES" sz="2400" dirty="0" err="1" smtClean="0"/>
              <a:t>Tight</a:t>
            </a:r>
            <a:r>
              <a:rPr lang="es-ES" sz="2400" dirty="0" smtClean="0"/>
              <a:t> t-</a:t>
            </a:r>
            <a:r>
              <a:rPr lang="es-ES" sz="2400" dirty="0" err="1" smtClean="0"/>
              <a:t>shirts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r>
              <a:rPr lang="es-ES" sz="2400" dirty="0" smtClean="0"/>
              <a:t>12) </a:t>
            </a:r>
            <a:r>
              <a:rPr lang="es-ES" sz="2400" dirty="0" err="1" smtClean="0"/>
              <a:t>Leather</a:t>
            </a:r>
            <a:r>
              <a:rPr lang="es-ES" sz="2400" dirty="0" smtClean="0"/>
              <a:t> </a:t>
            </a:r>
            <a:r>
              <a:rPr lang="es-ES" sz="2400" dirty="0" err="1" smtClean="0"/>
              <a:t>jacket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r>
              <a:rPr lang="es-ES" sz="2400" dirty="0" smtClean="0"/>
              <a:t>13) </a:t>
            </a:r>
            <a:r>
              <a:rPr lang="es-ES" sz="2400" dirty="0" err="1" smtClean="0"/>
              <a:t>Shoes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r>
              <a:rPr lang="es-ES" sz="2400" dirty="0" smtClean="0"/>
              <a:t>14) High </a:t>
            </a:r>
            <a:r>
              <a:rPr lang="es-ES" sz="2400" dirty="0" err="1" smtClean="0"/>
              <a:t>heels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r>
              <a:rPr lang="es-ES" sz="2400" dirty="0" smtClean="0"/>
              <a:t>15) </a:t>
            </a:r>
            <a:r>
              <a:rPr lang="es-ES" sz="2400" dirty="0" err="1" smtClean="0"/>
              <a:t>Teenager</a:t>
            </a:r>
            <a:r>
              <a:rPr lang="es-ES" sz="2400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s-ES" sz="2400" dirty="0" smtClean="0"/>
          </a:p>
          <a:p>
            <a:r>
              <a:rPr lang="es-ES" sz="2400" dirty="0" smtClean="0"/>
              <a:t>16) Flat </a:t>
            </a:r>
            <a:r>
              <a:rPr lang="es-ES" sz="2400" dirty="0" err="1" smtClean="0"/>
              <a:t>shoes</a:t>
            </a:r>
            <a:r>
              <a:rPr lang="es-ES" sz="2400" dirty="0" smtClean="0"/>
              <a:t>:</a:t>
            </a:r>
          </a:p>
          <a:p>
            <a:pPr marL="514350" indent="-514350">
              <a:buAutoNum type="arabicParenR"/>
            </a:pPr>
            <a:endParaRPr lang="es-ES" sz="2400" dirty="0" smtClean="0"/>
          </a:p>
          <a:p>
            <a:pPr marL="514350" indent="-514350">
              <a:buAutoNum type="arabicParenR"/>
            </a:pPr>
            <a:endParaRPr lang="es-ES" sz="2400" dirty="0" smtClean="0"/>
          </a:p>
          <a:p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696" y="102311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moda</a:t>
            </a:r>
            <a:endParaRPr lang="es-CL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763688" y="174319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ropa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195736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revistas</a:t>
            </a:r>
            <a:endParaRPr lang="es-CL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51720" y="32129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compras</a:t>
            </a:r>
            <a:endParaRPr lang="es-CL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393305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suficiente</a:t>
            </a:r>
            <a:endParaRPr lang="es-CL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07704" y="46531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fotos</a:t>
            </a:r>
            <a:endParaRPr lang="es-CL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19672" y="541560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divertido</a:t>
            </a:r>
            <a:endParaRPr lang="es-CL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95736" y="61356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Faldas largas</a:t>
            </a:r>
            <a:endParaRPr lang="es-CL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72200" y="9807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Faldas cortas</a:t>
            </a:r>
            <a:endParaRPr lang="es-CL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444208" y="17008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Jeans ajustados</a:t>
            </a:r>
            <a:endParaRPr lang="es-CL" sz="2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516216" y="24208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Poleras</a:t>
            </a:r>
            <a:r>
              <a:rPr lang="es-ES" sz="2400" dirty="0" smtClean="0"/>
              <a:t> ajustadas</a:t>
            </a:r>
            <a:endParaRPr lang="es-CL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64288" y="318335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Chaqueta de cuero</a:t>
            </a:r>
            <a:endParaRPr lang="es-CL" sz="2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868144" y="390343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zapatos</a:t>
            </a:r>
            <a:endParaRPr lang="es-CL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00192" y="4623519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Tacones altos</a:t>
            </a:r>
            <a:endParaRPr lang="es-CL" sz="2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228184" y="5373216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adolescente</a:t>
            </a:r>
            <a:endParaRPr lang="es-CL" sz="2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300192" y="60932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Zapatos bajos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3781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789040"/>
            <a:ext cx="8496944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404613"/>
            <a:ext cx="3423625" cy="31683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 rot="1371488">
            <a:off x="6048930" y="414559"/>
            <a:ext cx="1800200" cy="314846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1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348880"/>
            <a:ext cx="8496944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2625405" y="390193"/>
            <a:ext cx="1944216" cy="18002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 rot="1371488">
            <a:off x="5136766" y="280009"/>
            <a:ext cx="1255893" cy="20494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0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0936" y="1484784"/>
            <a:ext cx="5441184" cy="41549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796136" y="764704"/>
            <a:ext cx="3197976" cy="54531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2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0936" y="764704"/>
            <a:ext cx="8753552" cy="52350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Elipse"/>
          <p:cNvSpPr/>
          <p:nvPr/>
        </p:nvSpPr>
        <p:spPr>
          <a:xfrm>
            <a:off x="1691680" y="2636912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4355976" y="321297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3443000" y="3717032"/>
            <a:ext cx="148903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5868144" y="4149080"/>
            <a:ext cx="1080120" cy="71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5004048" y="4725144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1691680" y="522920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22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3968" y="188640"/>
            <a:ext cx="4649096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210936" y="764704"/>
            <a:ext cx="4073032" cy="56886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5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40119" y="548680"/>
            <a:ext cx="464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This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Sally</a:t>
            </a:r>
            <a:r>
              <a:rPr lang="es-ES" sz="3600" dirty="0" err="1" smtClean="0">
                <a:solidFill>
                  <a:srgbClr val="FF0000"/>
                </a:solidFill>
              </a:rPr>
              <a:t>’s</a:t>
            </a:r>
            <a:r>
              <a:rPr lang="es-ES" sz="3600" dirty="0" smtClean="0"/>
              <a:t> </a:t>
            </a:r>
            <a:r>
              <a:rPr lang="es-ES" sz="3600" dirty="0" err="1" smtClean="0"/>
              <a:t>house</a:t>
            </a:r>
            <a:endParaRPr lang="es-CL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123728" y="18448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FF0000"/>
                </a:solidFill>
              </a:rPr>
              <a:t>Whose</a:t>
            </a:r>
            <a:r>
              <a:rPr lang="es-ES" sz="3600" dirty="0" smtClean="0"/>
              <a:t> </a:t>
            </a:r>
            <a:r>
              <a:rPr lang="es-ES" sz="3600" dirty="0" err="1" smtClean="0"/>
              <a:t>cat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that</a:t>
            </a:r>
            <a:r>
              <a:rPr lang="es-ES" sz="3600" dirty="0" smtClean="0"/>
              <a:t>? </a:t>
            </a:r>
            <a:r>
              <a:rPr lang="es-ES" sz="3600" dirty="0" err="1" smtClean="0"/>
              <a:t>It’s</a:t>
            </a:r>
            <a:r>
              <a:rPr lang="es-ES" sz="3600" dirty="0" smtClean="0"/>
              <a:t> </a:t>
            </a:r>
            <a:r>
              <a:rPr lang="es-ES" sz="3600" dirty="0" err="1" smtClean="0"/>
              <a:t>Kate</a:t>
            </a:r>
            <a:r>
              <a:rPr lang="es-ES" sz="3600" dirty="0" err="1" smtClean="0">
                <a:solidFill>
                  <a:srgbClr val="FF0000"/>
                </a:solidFill>
              </a:rPr>
              <a:t>’s</a:t>
            </a:r>
            <a:r>
              <a:rPr lang="es-ES" sz="3600" dirty="0" smtClean="0"/>
              <a:t>.</a:t>
            </a:r>
            <a:endParaRPr lang="es-CL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3648" y="333942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It’s</a:t>
            </a:r>
            <a:r>
              <a:rPr lang="es-ES" sz="3600" dirty="0" smtClean="0"/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too</a:t>
            </a:r>
            <a:r>
              <a:rPr lang="es-ES" sz="3600" dirty="0" smtClean="0"/>
              <a:t> </a:t>
            </a:r>
            <a:r>
              <a:rPr lang="es-ES" sz="3600" dirty="0" err="1" smtClean="0"/>
              <a:t>early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have</a:t>
            </a:r>
            <a:r>
              <a:rPr lang="es-ES" sz="3600" dirty="0" smtClean="0"/>
              <a:t> lunch.</a:t>
            </a:r>
            <a:endParaRPr lang="es-CL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93758" y="5229200"/>
            <a:ext cx="651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John </a:t>
            </a:r>
            <a:r>
              <a:rPr lang="es-ES" sz="3600" dirty="0" err="1" smtClean="0"/>
              <a:t>isn’t</a:t>
            </a:r>
            <a:r>
              <a:rPr lang="es-ES" sz="3600" dirty="0" smtClean="0"/>
              <a:t> </a:t>
            </a:r>
            <a:r>
              <a:rPr lang="es-ES" sz="3600" dirty="0" err="1" smtClean="0"/>
              <a:t>old</a:t>
            </a:r>
            <a:r>
              <a:rPr lang="es-ES" sz="3600" dirty="0" smtClean="0"/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enough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drive a car. (</a:t>
            </a:r>
            <a:r>
              <a:rPr lang="es-ES" sz="3600" dirty="0" err="1" smtClean="0"/>
              <a:t>He’s</a:t>
            </a:r>
            <a:r>
              <a:rPr lang="es-ES" sz="3600" dirty="0" smtClean="0"/>
              <a:t> 5 </a:t>
            </a:r>
            <a:r>
              <a:rPr lang="es-ES" sz="3600" dirty="0" err="1" smtClean="0"/>
              <a:t>years</a:t>
            </a:r>
            <a:r>
              <a:rPr lang="es-ES" sz="3600" dirty="0" smtClean="0"/>
              <a:t> </a:t>
            </a:r>
            <a:r>
              <a:rPr lang="es-ES" sz="3600" dirty="0" err="1" smtClean="0"/>
              <a:t>old</a:t>
            </a:r>
            <a:r>
              <a:rPr lang="es-ES" sz="3600" dirty="0" smtClean="0"/>
              <a:t>)</a:t>
            </a:r>
            <a:endParaRPr lang="es-CL" sz="3600" dirty="0"/>
          </a:p>
        </p:txBody>
      </p:sp>
      <p:sp>
        <p:nvSpPr>
          <p:cNvPr id="3" name="2 Rectángulo"/>
          <p:cNvSpPr/>
          <p:nvPr/>
        </p:nvSpPr>
        <p:spPr>
          <a:xfrm>
            <a:off x="7357806" y="260648"/>
            <a:ext cx="1296144" cy="12961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23528" y="1412776"/>
            <a:ext cx="1849791" cy="15841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7236296" y="2852936"/>
            <a:ext cx="1539164" cy="161930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467544" y="4725144"/>
            <a:ext cx="1872208" cy="170438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9291" y="620688"/>
            <a:ext cx="8537528" cy="37444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572376" y="4889417"/>
            <a:ext cx="464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Sally: </a:t>
            </a:r>
            <a:r>
              <a:rPr lang="es-ES" sz="3600" dirty="0" err="1" smtClean="0"/>
              <a:t>This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my</a:t>
            </a:r>
            <a:r>
              <a:rPr lang="es-ES" sz="3600" dirty="0" smtClean="0"/>
              <a:t> </a:t>
            </a:r>
            <a:r>
              <a:rPr lang="es-ES" sz="3600" dirty="0" err="1" smtClean="0"/>
              <a:t>house</a:t>
            </a:r>
            <a:r>
              <a:rPr lang="es-ES" sz="3600" dirty="0" smtClean="0"/>
              <a:t>.</a:t>
            </a:r>
            <a:endParaRPr lang="es-CL" sz="3600" dirty="0"/>
          </a:p>
        </p:txBody>
      </p:sp>
      <p:sp>
        <p:nvSpPr>
          <p:cNvPr id="8" name="7 Rectángulo"/>
          <p:cNvSpPr/>
          <p:nvPr/>
        </p:nvSpPr>
        <p:spPr>
          <a:xfrm>
            <a:off x="5760132" y="4642131"/>
            <a:ext cx="1944216" cy="19574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594436" y="5807005"/>
            <a:ext cx="620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Sally: </a:t>
            </a:r>
            <a:r>
              <a:rPr lang="es-ES" sz="3600" dirty="0" err="1" smtClean="0"/>
              <a:t>This</a:t>
            </a:r>
            <a:r>
              <a:rPr lang="es-ES" sz="3600" dirty="0"/>
              <a:t> </a:t>
            </a:r>
            <a:r>
              <a:rPr lang="es-ES" sz="3600" dirty="0" err="1" smtClean="0"/>
              <a:t>house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smtClean="0">
                <a:solidFill>
                  <a:srgbClr val="FF0000"/>
                </a:solidFill>
              </a:rPr>
              <a:t>mine</a:t>
            </a:r>
            <a:r>
              <a:rPr lang="es-ES" sz="3600" dirty="0" smtClean="0"/>
              <a:t>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761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1294</TotalTime>
  <Words>206</Words>
  <Application>Microsoft Office PowerPoint</Application>
  <PresentationFormat>Presentación en pantalla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evelynpozocisternas@gmail.com</dc:creator>
  <cp:lastModifiedBy>evelynpozocisternas@gmail.com</cp:lastModifiedBy>
  <cp:revision>21</cp:revision>
  <dcterms:created xsi:type="dcterms:W3CDTF">2020-10-09T02:14:50Z</dcterms:created>
  <dcterms:modified xsi:type="dcterms:W3CDTF">2020-10-20T21:24:52Z</dcterms:modified>
</cp:coreProperties>
</file>