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CF0F4D-6899-4EB2-85E2-08363DFF078A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0F5AAE-CA8F-4130-8CBE-844C96689422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ico\Videos\Chayanne_-_Madre_Tierra_Oye_con_Letr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5720" y="357166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latin typeface="Algerian" pitchFamily="82" charset="0"/>
              </a:rPr>
              <a:t>TRABAJO DE TECNOLOGÍA:</a:t>
            </a:r>
            <a:endParaRPr lang="es-ES" sz="5400" b="1" cap="none" spc="0" dirty="0">
              <a:ln/>
              <a:solidFill>
                <a:schemeClr val="accent3"/>
              </a:solidFill>
              <a:effectLst/>
              <a:latin typeface="Algerian" pitchFamily="8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7158" y="1714488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Jokerman" pitchFamily="82" charset="0"/>
              </a:rPr>
              <a:t>“CICLO DEL </a:t>
            </a:r>
          </a:p>
          <a:p>
            <a:pPr algn="ctr"/>
            <a:r>
              <a:rPr lang="es-ES" sz="4800" dirty="0" smtClean="0">
                <a:latin typeface="Jokerman" pitchFamily="82" charset="0"/>
              </a:rPr>
              <a:t>RECICLAJE </a:t>
            </a:r>
          </a:p>
          <a:p>
            <a:pPr algn="ctr"/>
            <a:r>
              <a:rPr lang="es-ES" sz="4800" dirty="0" smtClean="0">
                <a:latin typeface="Jokerman" pitchFamily="82" charset="0"/>
              </a:rPr>
              <a:t>DEL PAPEL”</a:t>
            </a:r>
            <a:endParaRPr lang="es-ES" sz="4800" dirty="0">
              <a:latin typeface="Jokerman" pitchFamily="82" charset="0"/>
            </a:endParaRPr>
          </a:p>
        </p:txBody>
      </p:sp>
      <p:pic>
        <p:nvPicPr>
          <p:cNvPr id="176134" name="Picture 6" descr="Ilustración De Dibujos Animados De Papel De Cuaderno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41939"/>
            <a:ext cx="2786082" cy="2601771"/>
          </a:xfrm>
          <a:prstGeom prst="rect">
            <a:avLst/>
          </a:prstGeom>
          <a:noFill/>
        </p:spPr>
      </p:pic>
      <p:pic>
        <p:nvPicPr>
          <p:cNvPr id="18" name="Chayanne_-_Madre_Tierra_Oye_con_Let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072206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2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ustración de Papel De Dibujos Animados Sosteniendo Un Lápiz 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1"/>
            <a:ext cx="4143404" cy="3046859"/>
          </a:xfrm>
          <a:prstGeom prst="rect">
            <a:avLst/>
          </a:prstGeom>
          <a:noFill/>
        </p:spPr>
      </p:pic>
      <p:pic>
        <p:nvPicPr>
          <p:cNvPr id="5" name="Picture 4" descr="Resultado de imagen para planeta tierra gif | Planetas, Planeta ..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143512"/>
            <a:ext cx="1500182" cy="150018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42910" y="4357694"/>
            <a:ext cx="5857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¡¡Hola soy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papelín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!!</a:t>
            </a:r>
          </a:p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y te voy a mostrar mi ciclo de reciclaje</a:t>
            </a:r>
            <a:endParaRPr lang="es-E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571472" y="4357694"/>
            <a:ext cx="6000792" cy="2143140"/>
          </a:xfrm>
          <a:prstGeom prst="wedgeRoundRectCallout">
            <a:avLst>
              <a:gd name="adj1" fmla="val -15921"/>
              <a:gd name="adj2" fmla="val -1002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0228" name="Picture 4" descr="planeta verde – Comercial Arylu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275" y="0"/>
            <a:ext cx="237172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Ilustración de Niño Escribiendo En Un Papel y más Vectores Libr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8200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</a:t>
            </a:r>
            <a:endParaRPr lang="es-ES" dirty="0"/>
          </a:p>
        </p:txBody>
      </p:sp>
      <p:pic>
        <p:nvPicPr>
          <p:cNvPr id="5" name="Picture 2" descr="Ilustración de Papel De Dibujos Animados Sosteniendo Un Lápiz 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00504"/>
            <a:ext cx="3214678" cy="2363919"/>
          </a:xfrm>
          <a:prstGeom prst="rect">
            <a:avLst/>
          </a:prstGeom>
          <a:noFill/>
        </p:spPr>
      </p:pic>
      <p:sp>
        <p:nvSpPr>
          <p:cNvPr id="8" name="7 Llamada rectangular redondeada"/>
          <p:cNvSpPr/>
          <p:nvPr/>
        </p:nvSpPr>
        <p:spPr>
          <a:xfrm>
            <a:off x="214282" y="214290"/>
            <a:ext cx="3286148" cy="2357454"/>
          </a:xfrm>
          <a:prstGeom prst="wedgeRoundRectCallout">
            <a:avLst>
              <a:gd name="adj1" fmla="val -15424"/>
              <a:gd name="adj2" fmla="val 10300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Primero nos usan escribiendo o dibujando en nosotros</a:t>
            </a:r>
          </a:p>
        </p:txBody>
      </p:sp>
      <p:pic>
        <p:nvPicPr>
          <p:cNvPr id="175108" name="Picture 4" descr="cuál libro las a hecho llorar? | • Libros • Amin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97" y="285728"/>
            <a:ext cx="2041473" cy="12144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El reciclaje y nuestro planeta...¡: El reciclaje en la famili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361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7783832" cy="6429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   </a:t>
            </a:r>
            <a:r>
              <a:rPr lang="es-E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luego nos llevan a los botes de reciclaje</a:t>
            </a:r>
            <a:endParaRPr lang="es-ES" sz="2700" dirty="0"/>
          </a:p>
        </p:txBody>
      </p:sp>
      <p:pic>
        <p:nvPicPr>
          <p:cNvPr id="5" name="Picture 2" descr="Ilustración de Papel De Dibujos Animados Sosteniendo Un Lápiz 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7694">
            <a:off x="228432" y="350655"/>
            <a:ext cx="1684200" cy="1712016"/>
          </a:xfrm>
          <a:prstGeom prst="rect">
            <a:avLst/>
          </a:prstGeom>
          <a:noFill/>
        </p:spPr>
      </p:pic>
      <p:sp>
        <p:nvSpPr>
          <p:cNvPr id="8" name="7 Llamada rectangular redondeada"/>
          <p:cNvSpPr/>
          <p:nvPr/>
        </p:nvSpPr>
        <p:spPr>
          <a:xfrm>
            <a:off x="1928794" y="142852"/>
            <a:ext cx="6286544" cy="714380"/>
          </a:xfrm>
          <a:prstGeom prst="wedgeRoundRectCallout">
            <a:avLst>
              <a:gd name="adj1" fmla="val -54623"/>
              <a:gd name="adj2" fmla="val 959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7158" name="Picture 6" descr="GIF animados Papelera y basura | Otras animaciones | GIFGIFs.co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250033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ómo hacer papel recicl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63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6" name="Picture 2" descr="Ilustración de Papel De Dibujos Animados Sosteniendo Un Lápiz 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429264"/>
            <a:ext cx="1651485" cy="1214422"/>
          </a:xfrm>
          <a:prstGeom prst="rect">
            <a:avLst/>
          </a:prstGeom>
          <a:noFill/>
        </p:spPr>
      </p:pic>
      <p:sp>
        <p:nvSpPr>
          <p:cNvPr id="8" name="7 Llamada rectangular redondeada"/>
          <p:cNvSpPr/>
          <p:nvPr/>
        </p:nvSpPr>
        <p:spPr>
          <a:xfrm>
            <a:off x="357158" y="5000636"/>
            <a:ext cx="6786642" cy="1643050"/>
          </a:xfrm>
          <a:prstGeom prst="wedgeRoundRectCallout">
            <a:avLst>
              <a:gd name="adj1" fmla="val 57739"/>
              <a:gd name="adj2" fmla="val 191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Después nos llevan a la fábrica de reciclaje y nos transforman en esta sustancia para luego transformarnos en papel otra vez.</a:t>
            </a:r>
            <a:endParaRPr lang="es-E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8180" name="Picture 4" descr="▷ Edifici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466" y="71414"/>
            <a:ext cx="1309262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1638" y="733420"/>
            <a:ext cx="7498080" cy="1981200"/>
          </a:xfrm>
        </p:spPr>
        <p:txBody>
          <a:bodyPr/>
          <a:lstStyle/>
          <a:p>
            <a:pPr algn="just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</a:t>
            </a:r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 último nos convierten en </a:t>
            </a:r>
          </a:p>
          <a:p>
            <a:pPr algn="just"/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papel otra vez, así los árboles</a:t>
            </a:r>
          </a:p>
          <a:p>
            <a:pPr algn="just"/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serán más abundantes nuestra</a:t>
            </a:r>
          </a:p>
          <a:p>
            <a:pPr algn="just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</a:t>
            </a:r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ierra será un lugar mejor.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9202" name="Picture 2" descr="Gifs animados de Papel, animaciones de Pap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14818"/>
            <a:ext cx="3076588" cy="2401643"/>
          </a:xfrm>
          <a:prstGeom prst="rect">
            <a:avLst/>
          </a:prstGeom>
          <a:noFill/>
        </p:spPr>
      </p:pic>
      <p:pic>
        <p:nvPicPr>
          <p:cNvPr id="5" name="Picture 2" descr="Ilustración de Papel De Dibujos Animados Sosteniendo Un Lápiz 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3214678" cy="2363919"/>
          </a:xfrm>
          <a:prstGeom prst="rect">
            <a:avLst/>
          </a:prstGeom>
          <a:noFill/>
        </p:spPr>
      </p:pic>
      <p:sp>
        <p:nvSpPr>
          <p:cNvPr id="11" name="10 Llamada rectangular redondeada"/>
          <p:cNvSpPr/>
          <p:nvPr/>
        </p:nvSpPr>
        <p:spPr>
          <a:xfrm>
            <a:off x="4071934" y="714356"/>
            <a:ext cx="4643470" cy="2143140"/>
          </a:xfrm>
          <a:prstGeom prst="wedgeRoundRectCallout">
            <a:avLst>
              <a:gd name="adj1" fmla="val -76270"/>
              <a:gd name="adj2" fmla="val -20304"/>
              <a:gd name="adj3" fmla="val 16667"/>
            </a:avLst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9204" name="Picture 4" descr="Gifs animados de Árbol de manzana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071810"/>
            <a:ext cx="2857520" cy="3519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IENCIAS I: TARE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7503860" cy="350046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357290" y="5357826"/>
            <a:ext cx="70711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Nicolás Henríquez R.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8ºB / A.L.S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07246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8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100</Words>
  <Application>Microsoft Office PowerPoint</Application>
  <PresentationFormat>Presentación en pantalla (4:3)</PresentationFormat>
  <Paragraphs>17</Paragraphs>
  <Slides>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Solsticio</vt:lpstr>
      <vt:lpstr>Diapositiva 1</vt:lpstr>
      <vt:lpstr>Diapositiva 2</vt:lpstr>
      <vt:lpstr>                 </vt:lpstr>
      <vt:lpstr>          luego nos llevan a los botes de reciclaje</vt:lpstr>
      <vt:lpstr>  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ciclo de la botella</dc:title>
  <dc:creator>nico</dc:creator>
  <cp:lastModifiedBy>nico</cp:lastModifiedBy>
  <cp:revision>35</cp:revision>
  <dcterms:created xsi:type="dcterms:W3CDTF">2020-05-14T14:49:01Z</dcterms:created>
  <dcterms:modified xsi:type="dcterms:W3CDTF">2020-05-14T19:25:06Z</dcterms:modified>
</cp:coreProperties>
</file>