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3" r:id="rId4"/>
    <p:sldId id="258" r:id="rId5"/>
    <p:sldId id="278" r:id="rId6"/>
    <p:sldId id="264" r:id="rId7"/>
    <p:sldId id="260" r:id="rId8"/>
    <p:sldId id="262" r:id="rId9"/>
    <p:sldId id="271" r:id="rId10"/>
    <p:sldId id="265" r:id="rId11"/>
    <p:sldId id="266" r:id="rId12"/>
    <p:sldId id="267" r:id="rId13"/>
    <p:sldId id="268" r:id="rId14"/>
    <p:sldId id="272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4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3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4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9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8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2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5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KGHIVkZEM" TargetMode="External"/><Relationship Id="rId2" Type="http://schemas.openxmlformats.org/officeDocument/2006/relationships/hyperlink" Target="https://www.youtube.com/watch?v=y1ZrKGS50Y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U5i5psvcos" TargetMode="External"/><Relationship Id="rId5" Type="http://schemas.openxmlformats.org/officeDocument/2006/relationships/hyperlink" Target="https://www.youtube.com/watch?v=5Ga25w_g-0Y" TargetMode="External"/><Relationship Id="rId4" Type="http://schemas.openxmlformats.org/officeDocument/2006/relationships/hyperlink" Target="https://www.youtube.com/watch?v=TqFGe6JwlB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Mantente 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Profesora: Olga Wragg Calderón.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95" y="4830692"/>
            <a:ext cx="2186786" cy="1224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200748"/>
            <a:ext cx="1295937" cy="14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/>
              <a:t>Rutina nº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1: Sentadilla estática. Realizar por 20 segundos consecutivos. Este ejercicio se realiza con el apoyo de la pared.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09" y="2981325"/>
            <a:ext cx="1816930" cy="33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2: Plancha estática con apoyo de antebrazo. Recordar mantener en contracción el abdomen y glúteos. Realizarlo por 20 segundos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92" y="3657264"/>
            <a:ext cx="4830428" cy="25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311758"/>
            <a:ext cx="9601200" cy="3581400"/>
          </a:xfrm>
        </p:spPr>
        <p:txBody>
          <a:bodyPr/>
          <a:lstStyle/>
          <a:p>
            <a:r>
              <a:rPr lang="es-ES" dirty="0"/>
              <a:t>Ejercicio nº 3: Taloneo  estático (en el lugar).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 descr="Taloneando Los Glúteos | Como Hacer, Forma Correcta &amp; Ruti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Taloneando Los Glúteos | Como Hacer, Forma Correcta &amp; Rutina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15" y="3191412"/>
            <a:ext cx="2261248" cy="30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4: Escalador. Repetir por 20 segundos. Este ejercicio se realiza llevando las rodillas en forma alternada al pecho a máxima velocidad.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327" y="3178867"/>
            <a:ext cx="2645098" cy="28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7" y="888642"/>
            <a:ext cx="6928832" cy="54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Puedes complementar tu rutina con estas rutinas de zumba.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2"/>
              </a:rPr>
              <a:t>https://www.youtube.com/watch?v=y1ZrKGS50YQ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https://www.youtube.com/watch?v=oAKGHIVkZEM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4"/>
              </a:rPr>
              <a:t>https://www.youtube.com/watch?v=TqFGe6JwlBk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5"/>
              </a:rPr>
              <a:t>https://www.youtube.com/watch?v=5Ga25w_g-0Y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6"/>
              </a:rPr>
              <a:t>https://www.youtube.com/watch?v=AU5i5psvcos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20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Cualquier duda o consulta </a:t>
            </a:r>
            <a:r>
              <a:rPr lang="es-ES"/>
              <a:t>puedes escribir 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owraggc@gmail.com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6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Aplicar un plan de entrenamiento personal de intensidad moderada a vigorosa para la mantención de la condición física a través de ejercicios dados por el docente.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62" y="3530420"/>
            <a:ext cx="4159267" cy="2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53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En esta presentación encontrarás 2 rutinas para trabajar desde  casa, las cuales de pueden realizar en forma alternada.(lunes, miércoles y viernes)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recomendación es que se realicen por lo menos 3 veces a la semana.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Esta rutina debes realizarla 3 veces consecutivas, con descanso de 30 segundos entre cada ejercicio, luego de cada serie descansar 1 minuto.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Recuerda al finalizar tu rutina realizar ejercicios de elongación.</a:t>
            </a:r>
          </a:p>
          <a:p>
            <a:pPr marL="0" indent="0" algn="ctr">
              <a:buNone/>
            </a:pPr>
            <a:r>
              <a:rPr lang="es-ES" b="1" u="sng" dirty="0"/>
              <a:t>Importante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No se deben realizar ambas rutinas el mismo día.</a:t>
            </a:r>
          </a:p>
          <a:p>
            <a:pPr marL="0" indent="0">
              <a:buNone/>
            </a:pPr>
            <a:r>
              <a:rPr lang="es-ES" dirty="0"/>
              <a:t>Recuerda realizar los ejercicios con un calzado adecuado.</a:t>
            </a:r>
          </a:p>
          <a:p>
            <a:pPr marL="0" indent="0">
              <a:buNone/>
            </a:pPr>
            <a:r>
              <a:rPr lang="es-ES" dirty="0"/>
              <a:t>Mantener agua para hidratarte durante el ejercicio.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9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/>
              <a:t>Rutina nº1</a:t>
            </a:r>
            <a:br>
              <a:rPr lang="es-ES" u="sng" dirty="0"/>
            </a:b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Luego de realizar la movilidad articular. Nos disponemos a iniciar nuestra rutina de entrenamiento, </a:t>
            </a:r>
            <a:r>
              <a:rPr lang="es-ES" b="1" dirty="0"/>
              <a:t>es importante que siempre se realice con la supervisión de un adulto.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3652166"/>
            <a:ext cx="3379967" cy="26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44" y="0"/>
            <a:ext cx="8663627" cy="65939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3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 1: Sentadillas. Repetir este ejercicio 15 veces de forma consecutiva.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7" y="2807258"/>
            <a:ext cx="4250027" cy="39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73121"/>
            <a:ext cx="9601200" cy="3581400"/>
          </a:xfrm>
        </p:spPr>
        <p:txBody>
          <a:bodyPr/>
          <a:lstStyle/>
          <a:p>
            <a:r>
              <a:rPr lang="es-ES" dirty="0"/>
              <a:t>Ejercicio nº 2: Skipipng. Realizar por 20 segundos consecutivos a máxima velocidad.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96" y="3205162"/>
            <a:ext cx="3005407" cy="29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4: Abdominales. Realizar 20 abdominales con piernas flexionadas.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3048536"/>
            <a:ext cx="2969310" cy="31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3: Salto de  tijera. Realizar 20 saltos consecutivos.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49" y="2767886"/>
            <a:ext cx="3078050" cy="36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5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406</Words>
  <Application>Microsoft Office PowerPoint</Application>
  <PresentationFormat>Panorámica</PresentationFormat>
  <Paragraphs>43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Mantente activo</vt:lpstr>
      <vt:lpstr>Objetivo</vt:lpstr>
      <vt:lpstr>Presentación de PowerPoint</vt:lpstr>
      <vt:lpstr>Rutina nº1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Rutina nº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Cualquier duda o consulta puedes escribir 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molina</cp:lastModifiedBy>
  <cp:revision>27</cp:revision>
  <dcterms:created xsi:type="dcterms:W3CDTF">2020-03-26T19:52:27Z</dcterms:created>
  <dcterms:modified xsi:type="dcterms:W3CDTF">2020-03-31T01:08:37Z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