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9" r:id="rId3"/>
    <p:sldId id="263" r:id="rId4"/>
    <p:sldId id="258" r:id="rId5"/>
    <p:sldId id="282" r:id="rId6"/>
    <p:sldId id="264" r:id="rId7"/>
    <p:sldId id="260" r:id="rId8"/>
    <p:sldId id="262" r:id="rId9"/>
    <p:sldId id="271" r:id="rId10"/>
    <p:sldId id="275" r:id="rId11"/>
    <p:sldId id="276" r:id="rId12"/>
    <p:sldId id="265" r:id="rId13"/>
    <p:sldId id="266" r:id="rId14"/>
    <p:sldId id="267" r:id="rId15"/>
    <p:sldId id="268" r:id="rId16"/>
    <p:sldId id="277" r:id="rId17"/>
    <p:sldId id="278" r:id="rId18"/>
    <p:sldId id="272" r:id="rId19"/>
    <p:sldId id="28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915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19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3127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955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2851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604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400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61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273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82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544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480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54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158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691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40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0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Mantente activo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Profesora: Olga Wragg Calderón.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543" y="4472822"/>
            <a:ext cx="2066785" cy="11574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807" y="1162112"/>
            <a:ext cx="1313829" cy="147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90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Ejercicio nº 5:  Trabajo de Bíceps. Utiliza 2 botellas de medio litro con agua. Repetir 25 veces de forma continua.</a:t>
            </a:r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1" y="3214687"/>
            <a:ext cx="3148012" cy="297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76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Ejercicio nº 6: Plancha alta con  toque he hombro. Realizar 20 repeticiones.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773" y="3219450"/>
            <a:ext cx="499310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47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u="sng" dirty="0"/>
              <a:t>Rutina nº 2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Ejercicio nº 1: Sentadilla estática. Realizar por 20 segundos consecutivos. Este ejercicio se realiza con el apoyo de la pared.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909" y="2981325"/>
            <a:ext cx="1816930" cy="331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23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Ejercicio nº 2: Plancha estática con apoyo de antebrazo. Recordar mantener en contracción el abdomen y glúteos. Realizarlo por 20 segundos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992" y="3657264"/>
            <a:ext cx="4830428" cy="253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88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2311758"/>
            <a:ext cx="9601200" cy="3581400"/>
          </a:xfrm>
        </p:spPr>
        <p:txBody>
          <a:bodyPr/>
          <a:lstStyle/>
          <a:p>
            <a:r>
              <a:rPr lang="es-ES" dirty="0"/>
              <a:t>Ejercicio nº 3: Taloneo  estático (en el lugar). Repite este ejercicio por 25 segundos a máxima velocidad.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6" name="AutoShape 2" descr="Taloneando Los Glúteos | Como Hacer, Forma Correcta &amp; Rutina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4" descr="Taloneando Los Glúteos | Como Hacer, Forma Correcta &amp; Rutinas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215" y="3191412"/>
            <a:ext cx="2261248" cy="306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11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Ejercicio nº 4: Escalador. Repetir por 20 segundos. Este ejercicio se realiza llevando las rodillas en forma alternada al pecho a máxima velocidad.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327" y="3178867"/>
            <a:ext cx="2645098" cy="280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35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Ejercicio nº 5: Sentadillas con salto. Realiza este ejercicio 10 veces de forma consecutiva.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0" y="2738437"/>
            <a:ext cx="5779627" cy="356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34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Ejercicio nº 6: Ejercicio de bíceps. Realizar este ejercicio con 2 botellas de agua  de medio litro. Repetir 20 veces de forma consecutiva.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238" y="3234542"/>
            <a:ext cx="3983581" cy="24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27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Ejercicios de elongación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7" name="Marcador de contenido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930400"/>
            <a:ext cx="3773510" cy="455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45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Cualquier duda o consulta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owraggc@gmail.com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7056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Objetivo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Aplicar un plan de entrenamiento personal de intensidad moderada a vigorosa para la mantención de la condición física a través de ejercicios dados por el docente.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862" y="3530420"/>
            <a:ext cx="4159267" cy="233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36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15343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dirty="0"/>
              <a:t>En esta presentación encontrarás 2 rutinas para trabajar desde  casa, las cuales de pueden realizar en forma alternada.(lunes, miércoles y viernes)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La recomendación es que se realice por lo menos 3 veces a la semana.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Cada serie debes realizarla 4 veces, con descanso entre cada ejercicio de 30 segundos y  una pausa entre cada serie de 1 minuto.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Recuerda al finalizar tu rutina realizar ejercicios de elongación.</a:t>
            </a:r>
          </a:p>
          <a:p>
            <a:pPr marL="0" indent="0" algn="ctr">
              <a:buNone/>
            </a:pPr>
            <a:r>
              <a:rPr lang="es-ES" b="1" u="sng" dirty="0"/>
              <a:t>Importante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dirty="0"/>
              <a:t>No se deben realizar ambas rutinas el mismo día.</a:t>
            </a:r>
          </a:p>
          <a:p>
            <a:pPr marL="0" indent="0">
              <a:buNone/>
            </a:pPr>
            <a:r>
              <a:rPr lang="es-ES" dirty="0"/>
              <a:t>Recuerda realizar los ejercicios con un calzado adecuado.</a:t>
            </a:r>
          </a:p>
          <a:p>
            <a:pPr marL="0" indent="0">
              <a:buNone/>
            </a:pPr>
            <a:r>
              <a:rPr lang="es-ES" dirty="0"/>
              <a:t>Mantener agua para hidratarte durante el ejercicio.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6911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u="sng" dirty="0"/>
              <a:t>Rutina nº1</a:t>
            </a:r>
            <a:br>
              <a:rPr lang="es-ES" u="sng" dirty="0"/>
            </a:br>
            <a:endParaRPr lang="es-ES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Luego de realizar la movilidad articular. Nos disponemos a iniciar nuestra rutina de entrenamiento, </a:t>
            </a:r>
            <a:r>
              <a:rPr lang="es-ES" b="1" dirty="0"/>
              <a:t>es importante que siempre se realice con la supervisión de un adulto.</a:t>
            </a:r>
          </a:p>
          <a:p>
            <a:pPr marL="0" indent="0">
              <a:buNone/>
            </a:pPr>
            <a:endParaRPr lang="es-ES" b="1" dirty="0"/>
          </a:p>
          <a:p>
            <a:pPr marL="0" indent="0">
              <a:buNone/>
            </a:pPr>
            <a:endParaRPr lang="es-ES" b="1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512" y="3652166"/>
            <a:ext cx="3379967" cy="269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49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745" y="0"/>
            <a:ext cx="8528258" cy="649095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7482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Ejercicio  1: Sentadillas . Debes realizar 30 sentadillas consecutivas.</a:t>
            </a:r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087" y="2807258"/>
            <a:ext cx="4250027" cy="399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23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2273121"/>
            <a:ext cx="9601200" cy="3581400"/>
          </a:xfrm>
        </p:spPr>
        <p:txBody>
          <a:bodyPr/>
          <a:lstStyle/>
          <a:p>
            <a:r>
              <a:rPr lang="es-ES" dirty="0"/>
              <a:t>Ejercicio nº 2: Skipipng. Realizar por 30 segundos consecutivos a máxima velocidad.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796" y="3205162"/>
            <a:ext cx="3005407" cy="291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27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Ejercicio nº 4: Abdominales. Realizar 30 abdominales continuos con piernas flexionadas 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0" y="3048536"/>
            <a:ext cx="2969310" cy="319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89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Ejercicio nº 3: Salto de  tijera. Realizar 30 saltos consecutivos.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849" y="2767886"/>
            <a:ext cx="3078050" cy="362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655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200</TotalTime>
  <Words>419</Words>
  <Application>Microsoft Office PowerPoint</Application>
  <PresentationFormat>Panorámica</PresentationFormat>
  <Paragraphs>36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Trebuchet MS</vt:lpstr>
      <vt:lpstr>Wingdings 3</vt:lpstr>
      <vt:lpstr>Faceta</vt:lpstr>
      <vt:lpstr>Mantente activo</vt:lpstr>
      <vt:lpstr>Objetivo</vt:lpstr>
      <vt:lpstr>Presentación de PowerPoint</vt:lpstr>
      <vt:lpstr>Rutina nº1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Rutina nº 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Ejercicios de elongación</vt:lpstr>
      <vt:lpstr>Cualquier duda o consulta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maria molina</cp:lastModifiedBy>
  <cp:revision>24</cp:revision>
  <dcterms:created xsi:type="dcterms:W3CDTF">2020-03-26T19:52:27Z</dcterms:created>
  <dcterms:modified xsi:type="dcterms:W3CDTF">2020-03-31T01:09:56Z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