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73D8D-DE15-46A0-94EA-F2B3237D7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7464A9-AD6D-4F9B-97FD-D42EFFFD7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812AE4-9B85-4E7B-AA8A-EBDB61A1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1A160-CE10-4D1B-A142-F95C7673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08304A-4519-406D-8B0E-2D9B7FE4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155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E3E32-9DA8-410A-8F89-091B131D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4A0695-AB0B-4309-A5CB-82562CB59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483C24-B217-4279-A668-99448C44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690FFA-B725-4628-9874-B588289EE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3BB75-AF36-44F8-8C73-7EBB3F35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605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A230B1-E9F4-42B0-AEBA-BB791D33C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4CC315-57F2-46E3-A9D0-198D52FB0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81CF6A-E0EA-4BBE-B2FD-9F7CD82A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3E7C4E-66FB-40A3-8411-FC8E3F15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1A0DFF-1A2D-484A-8352-D0E206CF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366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7897C-CC56-4500-BFEE-2A874D2D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5FBBC-79C6-4E04-A163-30683694D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65E10E-4BE8-4792-91FA-B3C96C477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94F303-5631-41A5-8E0D-3FA0D5C0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05A549-E4EF-413E-B57E-F18B5687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538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73A5B-0B3C-4B9C-A2D5-81865BBE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3D775E-0556-4666-A252-2130A3F10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52031B-93AA-4410-B153-5F3FC8F0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94A367-D782-409A-B908-B6695283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E2A854-D34E-4C68-BA33-7B0EC16F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6693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01CE4-42FE-4CD9-BF4F-A0A8F3D4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14C706-8064-4965-8BF1-7C86BC6A7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A5467D-5F68-4E13-95BF-7D2EE73DD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64C959-345A-4BF4-85E9-B5A8E2F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CF24FB-F6BF-49EC-B2C4-41B23AD6A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3D8A88-70C5-41CF-AA00-2F89497A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162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4937E-299D-4218-8B8B-FEB9C693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F56078-314F-4ADC-B841-15C69942A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32E9E0-19F7-4309-B9E6-9E923CEAF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ADECA0-1A49-4A7F-8FE4-AA184D3C9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ABE897-C3DB-4446-9846-7BA42915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D46B51-ADB9-4271-B30F-FB6BE1D8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04D63D-B734-413B-9BB3-8259D698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9CA8AE9-E277-47CB-BDD8-6F06871C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83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B17A8-B68A-498D-92E7-0D0BF435F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FDEA92-D247-42F7-8C4B-E2FD6E77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ACFC61-2F1A-4D41-80B1-19F8D824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7BB9CF-2F07-4AF4-B15A-EB5A0386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629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019D66-3D93-41D7-BC4A-141AE959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1B1703B-A089-47AF-9E98-353E8A2C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E59DA0-F90C-49C0-A57B-1C82326C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872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24EB7-A68B-4B13-9BF1-43A22B10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E25613-C301-42D3-867E-D3C27010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BBF75-DA69-4EA6-B65C-513B44A05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51B73F-CCAB-4DDD-8647-39DA40CE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2CAE91-BD73-4CA9-BEAA-B7EBAFDE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6D3A20-197C-4438-B34A-57F09559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424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A96EE-2C30-4BCB-91C6-62D2A4832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3D0BF7-3C44-46A6-831C-7A466569C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A47E7C-BB52-4C92-A7A5-2C4EBD68B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BB22F5-C183-4764-8B3F-EEA0C57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B0A354-2039-44CB-B93A-A430C883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CC8AD5-D3F4-4147-A827-4E33D33A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305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DA2A14-2746-4F1E-A96C-7BDE42EF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A2200B-F6B5-4770-BE6F-D60476F4B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F87585-3752-4371-B694-66E939060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BF018-29D7-4D62-9F82-624407149A2E}" type="datetimeFigureOut">
              <a:rPr lang="es-CL" smtClean="0"/>
              <a:t>15-05-2020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DA339D-7A6E-4A9A-A118-680FF968D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43912D-81EE-4D54-93BF-6990AB484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17AC-7A55-496B-97D9-7374A19079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703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329987-F96D-407E-AE87-809611B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1"/>
            <a:ext cx="12218504" cy="81687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3F0A3D-5AE9-4C3B-B46D-953B2323C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6" y="1984836"/>
            <a:ext cx="996950" cy="27420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A0ECB9-1608-4AFD-8E89-9F88CE9C8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45" y="2663688"/>
            <a:ext cx="622852" cy="547635"/>
          </a:xfrm>
          <a:prstGeom prst="rect">
            <a:avLst/>
          </a:prstGeom>
        </p:spPr>
      </p:pic>
      <p:pic>
        <p:nvPicPr>
          <p:cNvPr id="1028" name="Picture 4" descr="Moonbright Demo">
            <a:extLst>
              <a:ext uri="{FF2B5EF4-FFF2-40B4-BE49-F238E27FC236}">
                <a16:creationId xmlns:a16="http://schemas.microsoft.com/office/drawing/2014/main" id="{B89A31FF-F013-482A-A15C-888B2E6C4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45" y="4855756"/>
            <a:ext cx="8296275" cy="85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53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EA8059-0F03-4175-BFFA-6CCBDC8B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4766" cy="6857999"/>
          </a:xfrm>
          <a:prstGeom prst="rect">
            <a:avLst/>
          </a:prstGeom>
        </p:spPr>
      </p:pic>
      <p:pic>
        <p:nvPicPr>
          <p:cNvPr id="2052" name="Picture 4" descr="Manejo de residuos sólidos : septiembre 2017">
            <a:extLst>
              <a:ext uri="{FF2B5EF4-FFF2-40B4-BE49-F238E27FC236}">
                <a16:creationId xmlns:a16="http://schemas.microsoft.com/office/drawing/2014/main" id="{424D78BA-ED78-4144-B225-A34C5DE3D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1" y="5330479"/>
            <a:ext cx="1972089" cy="15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cadillo: ovalado 2">
            <a:extLst>
              <a:ext uri="{FF2B5EF4-FFF2-40B4-BE49-F238E27FC236}">
                <a16:creationId xmlns:a16="http://schemas.microsoft.com/office/drawing/2014/main" id="{1760DBBD-43D4-4246-92B9-5748110A9491}"/>
              </a:ext>
            </a:extLst>
          </p:cNvPr>
          <p:cNvSpPr/>
          <p:nvPr/>
        </p:nvSpPr>
        <p:spPr>
          <a:xfrm>
            <a:off x="1292086" y="4359966"/>
            <a:ext cx="2378766" cy="12722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Mi viaje comienza cuando salgo de una fabrica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6944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f | Tumblr | Fotos, Lluvia, Cristales">
            <a:extLst>
              <a:ext uri="{FF2B5EF4-FFF2-40B4-BE49-F238E27FC236}">
                <a16:creationId xmlns:a16="http://schemas.microsoft.com/office/drawing/2014/main" id="{7A1E900D-B811-4B96-AAF6-2D6563EB8B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ando beber agua se convierte en una peligrosa obsesión">
            <a:extLst>
              <a:ext uri="{FF2B5EF4-FFF2-40B4-BE49-F238E27FC236}">
                <a16:creationId xmlns:a16="http://schemas.microsoft.com/office/drawing/2014/main" id="{ED7EB7E0-AEAA-4CF3-B022-8E2B44A8D8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62" y="449125"/>
            <a:ext cx="6162260" cy="249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33C434-3189-420C-9995-972B19034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4121426"/>
            <a:ext cx="1179443" cy="241079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4B725FC-5838-48D6-AF81-A846DCF86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8" y="4836491"/>
            <a:ext cx="715617" cy="490331"/>
          </a:xfrm>
          <a:prstGeom prst="rect">
            <a:avLst/>
          </a:prstGeom>
        </p:spPr>
      </p:pic>
      <p:sp>
        <p:nvSpPr>
          <p:cNvPr id="19" name="Bocadillo: ovalado 18">
            <a:extLst>
              <a:ext uri="{FF2B5EF4-FFF2-40B4-BE49-F238E27FC236}">
                <a16:creationId xmlns:a16="http://schemas.microsoft.com/office/drawing/2014/main" id="{89043836-E1F6-45FB-951A-072A12DDD9A1}"/>
              </a:ext>
            </a:extLst>
          </p:cNvPr>
          <p:cNvSpPr/>
          <p:nvPr/>
        </p:nvSpPr>
        <p:spPr>
          <a:xfrm>
            <a:off x="2557670" y="3916018"/>
            <a:ext cx="2292626" cy="11656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Después de eso me compran y me beben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1988185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F6C0829-9341-432F-877B-7D120F27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758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C4A16B5-CD43-420C-937B-65F95D6D2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34" y="113748"/>
            <a:ext cx="996950" cy="16222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B230B2-B871-4532-A050-E72693D70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963">
            <a:off x="7837144" y="2467528"/>
            <a:ext cx="996950" cy="23368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6E70394-D6A5-4463-AFD4-4DF3D97D2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3712588"/>
            <a:ext cx="996950" cy="23368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484A3D4-068C-4B86-9B35-4B0AFF482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4" y="4333461"/>
            <a:ext cx="715617" cy="547528"/>
          </a:xfrm>
          <a:prstGeom prst="rect">
            <a:avLst/>
          </a:prstGeom>
        </p:spPr>
      </p:pic>
      <p:sp>
        <p:nvSpPr>
          <p:cNvPr id="20" name="Bocadillo: ovalado 19">
            <a:extLst>
              <a:ext uri="{FF2B5EF4-FFF2-40B4-BE49-F238E27FC236}">
                <a16:creationId xmlns:a16="http://schemas.microsoft.com/office/drawing/2014/main" id="{D9DCF460-8C22-4E27-9B7D-F760A596E120}"/>
              </a:ext>
            </a:extLst>
          </p:cNvPr>
          <p:cNvSpPr/>
          <p:nvPr/>
        </p:nvSpPr>
        <p:spPr>
          <a:xfrm>
            <a:off x="2040835" y="3429000"/>
            <a:ext cx="1934817" cy="1622288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Algunas personas solo me botan a la basura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0069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7FF6ED-DDC6-4378-998A-0E9EBD4D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548" y="0"/>
            <a:ext cx="4280452" cy="3429000"/>
          </a:xfrm>
          <a:prstGeom prst="rect">
            <a:avLst/>
          </a:prstGeom>
        </p:spPr>
      </p:pic>
      <p:sp>
        <p:nvSpPr>
          <p:cNvPr id="10" name="Bocadillo: ovalado 9">
            <a:extLst>
              <a:ext uri="{FF2B5EF4-FFF2-40B4-BE49-F238E27FC236}">
                <a16:creationId xmlns:a16="http://schemas.microsoft.com/office/drawing/2014/main" id="{52D93485-5E3B-4233-AD69-F0B5FDFDE26C}"/>
              </a:ext>
            </a:extLst>
          </p:cNvPr>
          <p:cNvSpPr/>
          <p:nvPr/>
        </p:nvSpPr>
        <p:spPr>
          <a:xfrm>
            <a:off x="8044070" y="3566490"/>
            <a:ext cx="3366052" cy="14312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Otras me reutilizan </a:t>
            </a:r>
            <a:endParaRPr lang="es-CL" dirty="0"/>
          </a:p>
        </p:txBody>
      </p:sp>
      <p:pic>
        <p:nvPicPr>
          <p:cNvPr id="8196" name="Picture 4" descr="Positivo GIFs | Tenor">
            <a:extLst>
              <a:ext uri="{FF2B5EF4-FFF2-40B4-BE49-F238E27FC236}">
                <a16:creationId xmlns:a16="http://schemas.microsoft.com/office/drawing/2014/main" id="{4AF3B2F4-FC82-482E-8DAE-7C84E4051F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48" y="3429000"/>
            <a:ext cx="3962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ANUALIDADES - Como Hacer Un Basurero Con Botellas Recicladas ...">
            <a:extLst>
              <a:ext uri="{FF2B5EF4-FFF2-40B4-BE49-F238E27FC236}">
                <a16:creationId xmlns:a16="http://schemas.microsoft.com/office/drawing/2014/main" id="{F8009A73-67D4-4BFD-9A9B-FC1F95FBDD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036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NUALIDADES - Como Hacer Un Basurero Con Botellas Recicladas ...">
            <a:extLst>
              <a:ext uri="{FF2B5EF4-FFF2-40B4-BE49-F238E27FC236}">
                <a16:creationId xmlns:a16="http://schemas.microsoft.com/office/drawing/2014/main" id="{2404919B-E5A3-4213-B4B7-681920077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64" y="0"/>
            <a:ext cx="416118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4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1A0AE2-7B1A-41C0-90EF-EDA957595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470"/>
            <a:ext cx="996950" cy="24715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C2FAA9-88B2-46C7-ADB7-8E7F33104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5" y="4933121"/>
            <a:ext cx="772699" cy="689114"/>
          </a:xfrm>
          <a:prstGeom prst="rect">
            <a:avLst/>
          </a:prstGeom>
        </p:spPr>
      </p:pic>
      <p:sp>
        <p:nvSpPr>
          <p:cNvPr id="7" name="Bocadillo: ovalado 6">
            <a:extLst>
              <a:ext uri="{FF2B5EF4-FFF2-40B4-BE49-F238E27FC236}">
                <a16:creationId xmlns:a16="http://schemas.microsoft.com/office/drawing/2014/main" id="{B7560295-FD38-4875-8C3F-EDD7B57A4432}"/>
              </a:ext>
            </a:extLst>
          </p:cNvPr>
          <p:cNvSpPr/>
          <p:nvPr/>
        </p:nvSpPr>
        <p:spPr>
          <a:xfrm>
            <a:off x="393493" y="3175552"/>
            <a:ext cx="1961321" cy="148424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El plástico también se va a mares, río, etc..</a:t>
            </a:r>
            <a:endParaRPr lang="es-CL" dirty="0"/>
          </a:p>
        </p:txBody>
      </p:sp>
      <p:pic>
        <p:nvPicPr>
          <p:cNvPr id="7170" name="Picture 2" descr="Un muro de burbujas contra el plástico de los canales de Ámsterdam ...">
            <a:extLst>
              <a:ext uri="{FF2B5EF4-FFF2-40B4-BE49-F238E27FC236}">
                <a16:creationId xmlns:a16="http://schemas.microsoft.com/office/drawing/2014/main" id="{C281EB87-F523-450C-BE0F-8AC8CC33A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74" y="0"/>
            <a:ext cx="9700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204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CA4F42-CB34-4A15-B305-7A613D542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71EC06-9F3B-47DF-9ACA-03DEB261C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82" y="4638259"/>
            <a:ext cx="869535" cy="2009777"/>
          </a:xfrm>
          <a:prstGeom prst="rect">
            <a:avLst/>
          </a:prstGeom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BF0EDA8A-0A77-4D5B-A9B9-572350E0BF33}"/>
              </a:ext>
            </a:extLst>
          </p:cNvPr>
          <p:cNvSpPr/>
          <p:nvPr/>
        </p:nvSpPr>
        <p:spPr>
          <a:xfrm>
            <a:off x="3896138" y="4638259"/>
            <a:ext cx="1908313" cy="15857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Tenemos que ser más conscientes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CC130E-0177-4210-8E56-14B1FA79D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43" y="5088835"/>
            <a:ext cx="622853" cy="583095"/>
          </a:xfrm>
          <a:prstGeom prst="rect">
            <a:avLst/>
          </a:prstGeom>
        </p:spPr>
      </p:pic>
      <p:pic>
        <p:nvPicPr>
          <p:cNvPr id="6148" name="Picture 4" descr="Pin en Gifs">
            <a:extLst>
              <a:ext uri="{FF2B5EF4-FFF2-40B4-BE49-F238E27FC236}">
                <a16:creationId xmlns:a16="http://schemas.microsoft.com/office/drawing/2014/main" id="{8C96E6D6-5D98-4CDC-8075-1CA63A2220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2" y="445252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5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F4E495-5FA8-47BB-9F62-556A549E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071426-B8CF-47E2-8901-F2B83153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50" y="4521200"/>
            <a:ext cx="996950" cy="2336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A0627E-5D6E-45AF-8F34-4E2E5DBCE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414" y="5088834"/>
            <a:ext cx="694221" cy="477079"/>
          </a:xfrm>
          <a:prstGeom prst="rect">
            <a:avLst/>
          </a:prstGeom>
        </p:spPr>
      </p:pic>
      <p:sp>
        <p:nvSpPr>
          <p:cNvPr id="7" name="Bocadillo: ovalado 6">
            <a:extLst>
              <a:ext uri="{FF2B5EF4-FFF2-40B4-BE49-F238E27FC236}">
                <a16:creationId xmlns:a16="http://schemas.microsoft.com/office/drawing/2014/main" id="{CBF9EA57-7B20-43D4-8D1D-D6192A4A0388}"/>
              </a:ext>
            </a:extLst>
          </p:cNvPr>
          <p:cNvSpPr/>
          <p:nvPr/>
        </p:nvSpPr>
        <p:spPr>
          <a:xfrm flipH="1">
            <a:off x="9435547" y="4521200"/>
            <a:ext cx="1835182" cy="15482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Estamos dañando a los animales</a:t>
            </a:r>
          </a:p>
        </p:txBody>
      </p:sp>
    </p:spTree>
    <p:extLst>
      <p:ext uri="{BB962C8B-B14F-4D97-AF65-F5344CB8AC3E}">
        <p14:creationId xmlns:p14="http://schemas.microsoft.com/office/powerpoint/2010/main" val="332982841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A63307-2B92-4AEB-BC31-9B43242F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120349"/>
            <a:ext cx="7142921" cy="18155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27B303-6B73-4127-908F-CDA0DC248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69" y="4380948"/>
            <a:ext cx="996950" cy="2336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526572-ED90-4267-827E-045F96CED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40" y="5022575"/>
            <a:ext cx="649607" cy="526774"/>
          </a:xfrm>
          <a:prstGeom prst="rect">
            <a:avLst/>
          </a:prstGeom>
        </p:spPr>
      </p:pic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B3D9CD79-55AD-4135-AD2F-FA6D39281E47}"/>
              </a:ext>
            </a:extLst>
          </p:cNvPr>
          <p:cNvSpPr/>
          <p:nvPr/>
        </p:nvSpPr>
        <p:spPr>
          <a:xfrm>
            <a:off x="2592319" y="4380948"/>
            <a:ext cx="1794151" cy="7741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Y se más consciente. </a:t>
            </a:r>
            <a:endParaRPr lang="es-CL" dirty="0"/>
          </a:p>
        </p:txBody>
      </p:sp>
      <p:pic>
        <p:nvPicPr>
          <p:cNvPr id="5126" name="Picture 6" descr="▷ Manos: Imágenes Animadas, Gifs y Animaciones ¡100% GRATIS!">
            <a:extLst>
              <a:ext uri="{FF2B5EF4-FFF2-40B4-BE49-F238E27FC236}">
                <a16:creationId xmlns:a16="http://schemas.microsoft.com/office/drawing/2014/main" id="{37949DEC-F945-4E9D-B9D7-275800FF4F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85" y="5285962"/>
            <a:ext cx="1247775" cy="10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45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54</Words>
  <Application>Microsoft Office PowerPoint</Application>
  <PresentationFormat>Panorámica</PresentationFormat>
  <Paragraphs>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bastian perez</dc:creator>
  <cp:lastModifiedBy>bastian perez</cp:lastModifiedBy>
  <cp:revision>17</cp:revision>
  <dcterms:created xsi:type="dcterms:W3CDTF">2020-05-15T14:11:53Z</dcterms:created>
  <dcterms:modified xsi:type="dcterms:W3CDTF">2020-05-15T17:25:13Z</dcterms:modified>
</cp:coreProperties>
</file>