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D90B88-EC93-47FC-A610-BC3E480B1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26" r="-2" b="-2"/>
          <a:stretch/>
        </p:blipFill>
        <p:spPr>
          <a:xfrm>
            <a:off x="2877132" y="875098"/>
            <a:ext cx="6437736" cy="3091784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774A1C-470B-4E0E-8CC8-9C0D9EEBF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969" y="4048913"/>
            <a:ext cx="10494062" cy="1270535"/>
          </a:xfrm>
        </p:spPr>
        <p:txBody>
          <a:bodyPr>
            <a:normAutofit/>
          </a:bodyPr>
          <a:lstStyle/>
          <a:p>
            <a:r>
              <a:rPr lang="es-CL" sz="4000"/>
              <a:t>Promoción de Estilos de vida activos y saludables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FB624CC-EA6B-4D60-85D1-CAEBDD70A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969" y="5319449"/>
            <a:ext cx="10494062" cy="702645"/>
          </a:xfrm>
        </p:spPr>
        <p:txBody>
          <a:bodyPr>
            <a:normAutofit/>
          </a:bodyPr>
          <a:lstStyle/>
          <a:p>
            <a:r>
              <a:rPr lang="es-CL" sz="1800" dirty="0"/>
              <a:t>                                                         Profesora: Olga </a:t>
            </a:r>
            <a:r>
              <a:rPr lang="es-CL" sz="1800" dirty="0" smtClean="0"/>
              <a:t>Wragg Calderón 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408694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D4288B-9B07-47C9-80D9-BBDC9435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CB82BE-8106-4953-B5AE-7CCA7A94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23" y="1935921"/>
            <a:ext cx="7402890" cy="3695136"/>
          </a:xfrm>
        </p:spPr>
        <p:txBody>
          <a:bodyPr/>
          <a:lstStyle/>
          <a:p>
            <a:r>
              <a:rPr lang="es-CL" sz="2200" dirty="0"/>
              <a:t>Practicar actividad física de intensidad moderada que sea de su interés. </a:t>
            </a:r>
          </a:p>
          <a:p>
            <a:r>
              <a:rPr lang="es-CL" sz="2200" dirty="0"/>
              <a:t>Implementar programa de entrenamiento para mejorar la condición física (resistencia, fuerza, flexibilidad).</a:t>
            </a:r>
          </a:p>
          <a:p>
            <a:r>
              <a:rPr lang="es-CL" sz="2200" dirty="0"/>
              <a:t>Diseñar y aplicar acciones y estrategias para adquirir un estilo de vida activo y saludable.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F71E480-E0CF-4B94-8B2D-49283EF1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063" y="1935921"/>
            <a:ext cx="3434365" cy="34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8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E00D8A-83CD-4E9C-ADF3-7ECB5B3A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Carreras relacionadas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933966-A50A-458B-BDE8-84C97668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Postulación a todas las ramas de las fuerzas armadas.</a:t>
            </a:r>
          </a:p>
          <a:p>
            <a:r>
              <a:rPr lang="es-CL" dirty="0"/>
              <a:t>PDI.</a:t>
            </a:r>
          </a:p>
          <a:p>
            <a:r>
              <a:rPr lang="es-CL" dirty="0"/>
              <a:t>Pedagogía en Educación Física.        </a:t>
            </a:r>
          </a:p>
          <a:p>
            <a:r>
              <a:rPr lang="es-CL" dirty="0"/>
              <a:t>Nutrición.</a:t>
            </a:r>
          </a:p>
          <a:p>
            <a:r>
              <a:rPr lang="es-CL" dirty="0"/>
              <a:t>Kinesiología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9E7D9E-5668-4C15-A0FF-E891F9982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2" y="2519572"/>
            <a:ext cx="4876801" cy="124949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8F024B3-DF52-4571-9B34-7E25F780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43" y="3849135"/>
            <a:ext cx="4123871" cy="27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3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Durante el año tu: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Aprenderás a poder evaluar tu condición física a través de distintos Test.</a:t>
            </a:r>
          </a:p>
          <a:p>
            <a:r>
              <a:rPr lang="es-MX" dirty="0" smtClean="0"/>
              <a:t>Crearas tu propia rutina de entrenamiento, serás capaz de poder ajustar tu trabajo a tus necesidades personales.</a:t>
            </a:r>
          </a:p>
          <a:p>
            <a:r>
              <a:rPr lang="es-MX" dirty="0" smtClean="0"/>
              <a:t>Aprenderás su frecuencia de entrenamiento para trabajar siempre en rangos seguros.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823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A3072E-2F6C-4A21-8ACA-8C63C292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Forma de trabajo</a:t>
            </a:r>
            <a:br>
              <a:rPr lang="es-CL" dirty="0"/>
            </a:br>
            <a:r>
              <a:rPr lang="es-CL" dirty="0"/>
              <a:t>Teórico - practico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0DAD06F-7372-44C2-935B-647ADC78B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Trabajaremos con proyectos de Aula en donde realizaremos:</a:t>
            </a:r>
          </a:p>
          <a:p>
            <a:pPr marL="0" indent="0">
              <a:buNone/>
            </a:pPr>
            <a:r>
              <a:rPr lang="es-CL" dirty="0" smtClean="0"/>
              <a:t>Charlas a la comunidad escolar sobre temas de salud (forma presencial u on line)</a:t>
            </a:r>
            <a:endParaRPr lang="es-CL" dirty="0"/>
          </a:p>
          <a:p>
            <a:pPr marL="0" indent="0">
              <a:buNone/>
            </a:pPr>
            <a:r>
              <a:rPr lang="es-CL" dirty="0"/>
              <a:t>Pausas Activas en </a:t>
            </a:r>
            <a:r>
              <a:rPr lang="es-CL" dirty="0" smtClean="0"/>
              <a:t>recreos</a:t>
            </a:r>
          </a:p>
          <a:p>
            <a:pPr marL="0" indent="0">
              <a:buNone/>
            </a:pPr>
            <a:r>
              <a:rPr lang="es-CL" dirty="0" smtClean="0"/>
              <a:t> 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7DF6FD-7318-4847-8B2E-0FD7EDFAD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3" y="4391246"/>
            <a:ext cx="3179234" cy="234338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45A7C8C-5FF7-490E-B6C0-3EB08949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581" y="4391246"/>
            <a:ext cx="3390556" cy="23433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4459B5A5-2A93-4493-973D-261C19540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719" y="4391246"/>
            <a:ext cx="3999768" cy="23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983" y="2360724"/>
            <a:ext cx="5042647" cy="33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43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40</TotalTime>
  <Words>163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Promoción de Estilos de vida activos y saludables</vt:lpstr>
      <vt:lpstr>Objetivos</vt:lpstr>
      <vt:lpstr>Carreras relacionadas</vt:lpstr>
      <vt:lpstr>Durante el año tu:</vt:lpstr>
      <vt:lpstr>Forma de trabajo Teórico - practico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Promoción de Estilos de vida activos y saludables</dc:title>
  <dc:creator>YOSELIN</dc:creator>
  <cp:lastModifiedBy>rodrigo fuentes mella</cp:lastModifiedBy>
  <cp:revision>6</cp:revision>
  <dcterms:created xsi:type="dcterms:W3CDTF">2019-10-01T20:11:49Z</dcterms:created>
  <dcterms:modified xsi:type="dcterms:W3CDTF">2020-11-13T10:35:44Z</dcterms:modified>
</cp:coreProperties>
</file>