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Lst>
  <p:sldIdLst>
    <p:sldId id="256" r:id="rId2"/>
    <p:sldId id="258" r:id="rId3"/>
    <p:sldId id="257" r:id="rId4"/>
    <p:sldId id="262" r:id="rId5"/>
    <p:sldId id="259" r:id="rId6"/>
    <p:sldId id="265" r:id="rId7"/>
    <p:sldId id="260" r:id="rId8"/>
    <p:sldId id="264" r:id="rId9"/>
    <p:sldId id="261"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934" autoAdjust="0"/>
    <p:restoredTop sz="94660"/>
  </p:normalViewPr>
  <p:slideViewPr>
    <p:cSldViewPr snapToGrid="0">
      <p:cViewPr varScale="1">
        <p:scale>
          <a:sx n="86" d="100"/>
          <a:sy n="86" d="100"/>
        </p:scale>
        <p:origin x="84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os Barra Espinoza" userId="e9dda15a24e83a0c" providerId="LiveId" clId="{3545363C-5511-4500-B084-AB630D1389F7}"/>
    <pc:docChg chg="undo custSel mod addSld delSld modSld sldOrd">
      <pc:chgData name="Carlos Barra Espinoza" userId="e9dda15a24e83a0c" providerId="LiveId" clId="{3545363C-5511-4500-B084-AB630D1389F7}" dt="2020-11-16T15:04:03.504" v="434" actId="20577"/>
      <pc:docMkLst>
        <pc:docMk/>
      </pc:docMkLst>
      <pc:sldChg chg="addSp delSp modSp mod setBg">
        <pc:chgData name="Carlos Barra Espinoza" userId="e9dda15a24e83a0c" providerId="LiveId" clId="{3545363C-5511-4500-B084-AB630D1389F7}" dt="2020-11-16T15:04:03.504" v="434" actId="20577"/>
        <pc:sldMkLst>
          <pc:docMk/>
          <pc:sldMk cId="2414429628" sldId="256"/>
        </pc:sldMkLst>
        <pc:spChg chg="del">
          <ac:chgData name="Carlos Barra Espinoza" userId="e9dda15a24e83a0c" providerId="LiveId" clId="{3545363C-5511-4500-B084-AB630D1389F7}" dt="2020-11-12T23:04:40.305" v="203" actId="478"/>
          <ac:spMkLst>
            <pc:docMk/>
            <pc:sldMk cId="2414429628" sldId="256"/>
            <ac:spMk id="2" creationId="{76EC5883-DED1-4581-9A05-45C3C6E8003E}"/>
          </ac:spMkLst>
        </pc:spChg>
        <pc:spChg chg="del">
          <ac:chgData name="Carlos Barra Espinoza" userId="e9dda15a24e83a0c" providerId="LiveId" clId="{3545363C-5511-4500-B084-AB630D1389F7}" dt="2020-11-12T23:04:42.483" v="204" actId="478"/>
          <ac:spMkLst>
            <pc:docMk/>
            <pc:sldMk cId="2414429628" sldId="256"/>
            <ac:spMk id="3" creationId="{7F0BA112-C230-484C-9756-F445A3924E41}"/>
          </ac:spMkLst>
        </pc:spChg>
        <pc:spChg chg="add mod">
          <ac:chgData name="Carlos Barra Espinoza" userId="e9dda15a24e83a0c" providerId="LiveId" clId="{3545363C-5511-4500-B084-AB630D1389F7}" dt="2020-11-16T15:04:03.504" v="434" actId="20577"/>
          <ac:spMkLst>
            <pc:docMk/>
            <pc:sldMk cId="2414429628" sldId="256"/>
            <ac:spMk id="5" creationId="{2EF9CE55-654B-4C38-969D-738ACAD05068}"/>
          </ac:spMkLst>
        </pc:spChg>
        <pc:spChg chg="add del">
          <ac:chgData name="Carlos Barra Espinoza" userId="e9dda15a24e83a0c" providerId="LiveId" clId="{3545363C-5511-4500-B084-AB630D1389F7}" dt="2020-11-12T23:08:26.562" v="212" actId="26606"/>
          <ac:spMkLst>
            <pc:docMk/>
            <pc:sldMk cId="2414429628" sldId="256"/>
            <ac:spMk id="71" creationId="{388DD50E-1D2D-48C6-A470-79FB7F337F8A}"/>
          </ac:spMkLst>
        </pc:spChg>
        <pc:spChg chg="add del">
          <ac:chgData name="Carlos Barra Espinoza" userId="e9dda15a24e83a0c" providerId="LiveId" clId="{3545363C-5511-4500-B084-AB630D1389F7}" dt="2020-11-12T23:08:26.562" v="212" actId="26606"/>
          <ac:spMkLst>
            <pc:docMk/>
            <pc:sldMk cId="2414429628" sldId="256"/>
            <ac:spMk id="73" creationId="{126CD6DF-E40F-4D39-BA46-5D099AC4C85C}"/>
          </ac:spMkLst>
        </pc:spChg>
        <pc:spChg chg="add del">
          <ac:chgData name="Carlos Barra Espinoza" userId="e9dda15a24e83a0c" providerId="LiveId" clId="{3545363C-5511-4500-B084-AB630D1389F7}" dt="2020-11-12T23:08:26.562" v="212" actId="26606"/>
          <ac:spMkLst>
            <pc:docMk/>
            <pc:sldMk cId="2414429628" sldId="256"/>
            <ac:spMk id="75" creationId="{E848A24A-E17D-464F-99FB-EF7B8EC0780B}"/>
          </ac:spMkLst>
        </pc:spChg>
        <pc:spChg chg="add del">
          <ac:chgData name="Carlos Barra Espinoza" userId="e9dda15a24e83a0c" providerId="LiveId" clId="{3545363C-5511-4500-B084-AB630D1389F7}" dt="2020-11-12T23:08:26.562" v="212" actId="26606"/>
          <ac:spMkLst>
            <pc:docMk/>
            <pc:sldMk cId="2414429628" sldId="256"/>
            <ac:spMk id="77" creationId="{CD3DDA28-7B69-422D-9888-25C7BC97BC32}"/>
          </ac:spMkLst>
        </pc:spChg>
        <pc:spChg chg="add">
          <ac:chgData name="Carlos Barra Espinoza" userId="e9dda15a24e83a0c" providerId="LiveId" clId="{3545363C-5511-4500-B084-AB630D1389F7}" dt="2020-11-12T23:08:26.562" v="212" actId="26606"/>
          <ac:spMkLst>
            <pc:docMk/>
            <pc:sldMk cId="2414429628" sldId="256"/>
            <ac:spMk id="82" creationId="{388DD50E-1D2D-48C6-A470-79FB7F337F8A}"/>
          </ac:spMkLst>
        </pc:spChg>
        <pc:spChg chg="add">
          <ac:chgData name="Carlos Barra Espinoza" userId="e9dda15a24e83a0c" providerId="LiveId" clId="{3545363C-5511-4500-B084-AB630D1389F7}" dt="2020-11-12T23:08:26.562" v="212" actId="26606"/>
          <ac:spMkLst>
            <pc:docMk/>
            <pc:sldMk cId="2414429628" sldId="256"/>
            <ac:spMk id="84" creationId="{126CD6DF-E40F-4D39-BA46-5D099AC4C85C}"/>
          </ac:spMkLst>
        </pc:spChg>
        <pc:spChg chg="add">
          <ac:chgData name="Carlos Barra Espinoza" userId="e9dda15a24e83a0c" providerId="LiveId" clId="{3545363C-5511-4500-B084-AB630D1389F7}" dt="2020-11-12T23:08:26.562" v="212" actId="26606"/>
          <ac:spMkLst>
            <pc:docMk/>
            <pc:sldMk cId="2414429628" sldId="256"/>
            <ac:spMk id="86" creationId="{E848A24A-E17D-464F-99FB-EF7B8EC0780B}"/>
          </ac:spMkLst>
        </pc:spChg>
        <pc:spChg chg="add">
          <ac:chgData name="Carlos Barra Espinoza" userId="e9dda15a24e83a0c" providerId="LiveId" clId="{3545363C-5511-4500-B084-AB630D1389F7}" dt="2020-11-12T23:08:26.562" v="212" actId="26606"/>
          <ac:spMkLst>
            <pc:docMk/>
            <pc:sldMk cId="2414429628" sldId="256"/>
            <ac:spMk id="88" creationId="{CD3DDA28-7B69-422D-9888-25C7BC97BC32}"/>
          </ac:spMkLst>
        </pc:spChg>
        <pc:picChg chg="add mod">
          <ac:chgData name="Carlos Barra Espinoza" userId="e9dda15a24e83a0c" providerId="LiveId" clId="{3545363C-5511-4500-B084-AB630D1389F7}" dt="2020-11-12T23:08:26.562" v="212" actId="26606"/>
          <ac:picMkLst>
            <pc:docMk/>
            <pc:sldMk cId="2414429628" sldId="256"/>
            <ac:picMk id="4" creationId="{DC04D660-DE3B-46D2-828E-A3BA4EF06F73}"/>
          </ac:picMkLst>
        </pc:picChg>
        <pc:picChg chg="add del mod">
          <ac:chgData name="Carlos Barra Espinoza" userId="e9dda15a24e83a0c" providerId="LiveId" clId="{3545363C-5511-4500-B084-AB630D1389F7}" dt="2020-11-12T23:08:18.582" v="210" actId="21"/>
          <ac:picMkLst>
            <pc:docMk/>
            <pc:sldMk cId="2414429628" sldId="256"/>
            <ac:picMk id="1026" creationId="{B89A89F0-36E9-4B3B-A2E7-243F4D1A8763}"/>
          </ac:picMkLst>
        </pc:picChg>
      </pc:sldChg>
      <pc:sldChg chg="modSp mod">
        <pc:chgData name="Carlos Barra Espinoza" userId="e9dda15a24e83a0c" providerId="LiveId" clId="{3545363C-5511-4500-B084-AB630D1389F7}" dt="2020-11-12T23:17:27.325" v="404" actId="1076"/>
        <pc:sldMkLst>
          <pc:docMk/>
          <pc:sldMk cId="3929218995" sldId="257"/>
        </pc:sldMkLst>
        <pc:picChg chg="mod">
          <ac:chgData name="Carlos Barra Espinoza" userId="e9dda15a24e83a0c" providerId="LiveId" clId="{3545363C-5511-4500-B084-AB630D1389F7}" dt="2020-11-12T23:17:27.325" v="404" actId="1076"/>
          <ac:picMkLst>
            <pc:docMk/>
            <pc:sldMk cId="3929218995" sldId="257"/>
            <ac:picMk id="2" creationId="{249BEC08-19D9-4E58-9110-0B93AA407E3C}"/>
          </ac:picMkLst>
        </pc:picChg>
      </pc:sldChg>
      <pc:sldChg chg="addSp delSp modSp mod ord setBg">
        <pc:chgData name="Carlos Barra Espinoza" userId="e9dda15a24e83a0c" providerId="LiveId" clId="{3545363C-5511-4500-B084-AB630D1389F7}" dt="2020-11-12T23:17:15.959" v="403"/>
        <pc:sldMkLst>
          <pc:docMk/>
          <pc:sldMk cId="353196694" sldId="258"/>
        </pc:sldMkLst>
        <pc:spChg chg="add del mod">
          <ac:chgData name="Carlos Barra Espinoza" userId="e9dda15a24e83a0c" providerId="LiveId" clId="{3545363C-5511-4500-B084-AB630D1389F7}" dt="2020-11-12T23:02:13.450" v="171"/>
          <ac:spMkLst>
            <pc:docMk/>
            <pc:sldMk cId="353196694" sldId="258"/>
            <ac:spMk id="3" creationId="{36AA4B3F-5CBD-450C-80B7-1769738138CD}"/>
          </ac:spMkLst>
        </pc:spChg>
        <pc:spChg chg="add del">
          <ac:chgData name="Carlos Barra Espinoza" userId="e9dda15a24e83a0c" providerId="LiveId" clId="{3545363C-5511-4500-B084-AB630D1389F7}" dt="2020-11-12T23:02:49.008" v="176" actId="22"/>
          <ac:spMkLst>
            <pc:docMk/>
            <pc:sldMk cId="353196694" sldId="258"/>
            <ac:spMk id="6" creationId="{D6C4D3BA-AE3E-4158-A5EC-804420A84C24}"/>
          </ac:spMkLst>
        </pc:spChg>
        <pc:spChg chg="add del">
          <ac:chgData name="Carlos Barra Espinoza" userId="e9dda15a24e83a0c" providerId="LiveId" clId="{3545363C-5511-4500-B084-AB630D1389F7}" dt="2020-11-12T23:03:13.575" v="181" actId="26606"/>
          <ac:spMkLst>
            <pc:docMk/>
            <pc:sldMk cId="353196694" sldId="258"/>
            <ac:spMk id="9" creationId="{85F279D6-ED25-4D3F-9479-8ABB21867D9B}"/>
          </ac:spMkLst>
        </pc:spChg>
        <pc:spChg chg="add del">
          <ac:chgData name="Carlos Barra Espinoza" userId="e9dda15a24e83a0c" providerId="LiveId" clId="{3545363C-5511-4500-B084-AB630D1389F7}" dt="2020-11-12T23:03:13.575" v="181" actId="26606"/>
          <ac:spMkLst>
            <pc:docMk/>
            <pc:sldMk cId="353196694" sldId="258"/>
            <ac:spMk id="11" creationId="{38D0B1B4-C487-47EF-B7D0-421066454CB6}"/>
          </ac:spMkLst>
        </pc:spChg>
        <pc:spChg chg="add del">
          <ac:chgData name="Carlos Barra Espinoza" userId="e9dda15a24e83a0c" providerId="LiveId" clId="{3545363C-5511-4500-B084-AB630D1389F7}" dt="2020-11-12T23:03:13.575" v="181" actId="26606"/>
          <ac:spMkLst>
            <pc:docMk/>
            <pc:sldMk cId="353196694" sldId="258"/>
            <ac:spMk id="13" creationId="{0214736A-03B2-4B91-B0AF-B21213F3B9DF}"/>
          </ac:spMkLst>
        </pc:spChg>
        <pc:spChg chg="add mod">
          <ac:chgData name="Carlos Barra Espinoza" userId="e9dda15a24e83a0c" providerId="LiveId" clId="{3545363C-5511-4500-B084-AB630D1389F7}" dt="2020-11-12T23:04:00.089" v="193" actId="1076"/>
          <ac:spMkLst>
            <pc:docMk/>
            <pc:sldMk cId="353196694" sldId="258"/>
            <ac:spMk id="14" creationId="{010BE1EF-C185-4963-9E65-E45197930381}"/>
          </ac:spMkLst>
        </pc:spChg>
        <pc:spChg chg="add mod">
          <ac:chgData name="Carlos Barra Espinoza" userId="e9dda15a24e83a0c" providerId="LiveId" clId="{3545363C-5511-4500-B084-AB630D1389F7}" dt="2020-11-12T23:04:23.772" v="202" actId="1076"/>
          <ac:spMkLst>
            <pc:docMk/>
            <pc:sldMk cId="353196694" sldId="258"/>
            <ac:spMk id="16" creationId="{78044A3B-C56B-4345-9F48-E4472C3621F9}"/>
          </ac:spMkLst>
        </pc:spChg>
        <pc:spChg chg="add">
          <ac:chgData name="Carlos Barra Espinoza" userId="e9dda15a24e83a0c" providerId="LiveId" clId="{3545363C-5511-4500-B084-AB630D1389F7}" dt="2020-11-12T23:03:13.575" v="181" actId="26606"/>
          <ac:spMkLst>
            <pc:docMk/>
            <pc:sldMk cId="353196694" sldId="258"/>
            <ac:spMk id="18" creationId="{9E07A5DF-FA84-4713-8362-5AD75093B13D}"/>
          </ac:spMkLst>
        </pc:spChg>
        <pc:spChg chg="add">
          <ac:chgData name="Carlos Barra Espinoza" userId="e9dda15a24e83a0c" providerId="LiveId" clId="{3545363C-5511-4500-B084-AB630D1389F7}" dt="2020-11-12T23:03:13.575" v="181" actId="26606"/>
          <ac:spMkLst>
            <pc:docMk/>
            <pc:sldMk cId="353196694" sldId="258"/>
            <ac:spMk id="20" creationId="{55C041D8-A61A-4C01-9DE2-C3D9F4350B20}"/>
          </ac:spMkLst>
        </pc:spChg>
        <pc:spChg chg="add">
          <ac:chgData name="Carlos Barra Espinoza" userId="e9dda15a24e83a0c" providerId="LiveId" clId="{3545363C-5511-4500-B084-AB630D1389F7}" dt="2020-11-12T23:03:13.575" v="181" actId="26606"/>
          <ac:spMkLst>
            <pc:docMk/>
            <pc:sldMk cId="353196694" sldId="258"/>
            <ac:spMk id="22" creationId="{D8128B2E-5871-4FE1-A4EC-AA3F53CAE86F}"/>
          </ac:spMkLst>
        </pc:spChg>
        <pc:picChg chg="add mod">
          <ac:chgData name="Carlos Barra Espinoza" userId="e9dda15a24e83a0c" providerId="LiveId" clId="{3545363C-5511-4500-B084-AB630D1389F7}" dt="2020-11-12T23:03:28.963" v="185" actId="1076"/>
          <ac:picMkLst>
            <pc:docMk/>
            <pc:sldMk cId="353196694" sldId="258"/>
            <ac:picMk id="4" creationId="{9DC44B4E-C24C-48EC-A6EE-7F1C61ADDBE7}"/>
          </ac:picMkLst>
        </pc:picChg>
      </pc:sldChg>
      <pc:sldChg chg="addSp modSp mod setBg">
        <pc:chgData name="Carlos Barra Espinoza" userId="e9dda15a24e83a0c" providerId="LiveId" clId="{3545363C-5511-4500-B084-AB630D1389F7}" dt="2020-11-12T23:19:32.387" v="411" actId="26606"/>
        <pc:sldMkLst>
          <pc:docMk/>
          <pc:sldMk cId="3654212237" sldId="259"/>
        </pc:sldMkLst>
        <pc:spChg chg="mod">
          <ac:chgData name="Carlos Barra Espinoza" userId="e9dda15a24e83a0c" providerId="LiveId" clId="{3545363C-5511-4500-B084-AB630D1389F7}" dt="2020-11-12T23:19:32.387" v="411" actId="26606"/>
          <ac:spMkLst>
            <pc:docMk/>
            <pc:sldMk cId="3654212237" sldId="259"/>
            <ac:spMk id="3" creationId="{11164F91-C9F9-4A06-97CC-8F366860D8CF}"/>
          </ac:spMkLst>
        </pc:spChg>
        <pc:spChg chg="mod">
          <ac:chgData name="Carlos Barra Espinoza" userId="e9dda15a24e83a0c" providerId="LiveId" clId="{3545363C-5511-4500-B084-AB630D1389F7}" dt="2020-11-12T23:19:32.387" v="411" actId="26606"/>
          <ac:spMkLst>
            <pc:docMk/>
            <pc:sldMk cId="3654212237" sldId="259"/>
            <ac:spMk id="5" creationId="{4F6EEBE5-69B1-4AE7-9D2C-4C32D49B3B40}"/>
          </ac:spMkLst>
        </pc:spChg>
        <pc:spChg chg="add">
          <ac:chgData name="Carlos Barra Espinoza" userId="e9dda15a24e83a0c" providerId="LiveId" clId="{3545363C-5511-4500-B084-AB630D1389F7}" dt="2020-11-12T23:19:32.387" v="411" actId="26606"/>
          <ac:spMkLst>
            <pc:docMk/>
            <pc:sldMk cId="3654212237" sldId="259"/>
            <ac:spMk id="83" creationId="{C7299D74-38CA-4FE9-8C5D-EA0DA11AB353}"/>
          </ac:spMkLst>
        </pc:spChg>
        <pc:spChg chg="add">
          <ac:chgData name="Carlos Barra Espinoza" userId="e9dda15a24e83a0c" providerId="LiveId" clId="{3545363C-5511-4500-B084-AB630D1389F7}" dt="2020-11-12T23:19:32.387" v="411" actId="26606"/>
          <ac:spMkLst>
            <pc:docMk/>
            <pc:sldMk cId="3654212237" sldId="259"/>
            <ac:spMk id="85" creationId="{7BADB3A8-DB23-4150-A85C-006D092D4614}"/>
          </ac:spMkLst>
        </pc:spChg>
        <pc:spChg chg="add">
          <ac:chgData name="Carlos Barra Espinoza" userId="e9dda15a24e83a0c" providerId="LiveId" clId="{3545363C-5511-4500-B084-AB630D1389F7}" dt="2020-11-12T23:19:32.387" v="411" actId="26606"/>
          <ac:spMkLst>
            <pc:docMk/>
            <pc:sldMk cId="3654212237" sldId="259"/>
            <ac:spMk id="95" creationId="{1B9A1072-CCD5-4242-A77E-F96255E0DCBA}"/>
          </ac:spMkLst>
        </pc:spChg>
        <pc:grpChg chg="add">
          <ac:chgData name="Carlos Barra Espinoza" userId="e9dda15a24e83a0c" providerId="LiveId" clId="{3545363C-5511-4500-B084-AB630D1389F7}" dt="2020-11-12T23:19:32.387" v="411" actId="26606"/>
          <ac:grpSpMkLst>
            <pc:docMk/>
            <pc:sldMk cId="3654212237" sldId="259"/>
            <ac:grpSpMk id="71" creationId="{B5F23561-1B12-4CF4-A303-81B0B1B74962}"/>
          </ac:grpSpMkLst>
        </pc:grpChg>
        <pc:grpChg chg="add">
          <ac:chgData name="Carlos Barra Espinoza" userId="e9dda15a24e83a0c" providerId="LiveId" clId="{3545363C-5511-4500-B084-AB630D1389F7}" dt="2020-11-12T23:19:32.387" v="411" actId="26606"/>
          <ac:grpSpMkLst>
            <pc:docMk/>
            <pc:sldMk cId="3654212237" sldId="259"/>
            <ac:grpSpMk id="87" creationId="{D6CBC6F5-63F0-44AE-86FB-669AEF832CF8}"/>
          </ac:grpSpMkLst>
        </pc:grpChg>
        <pc:picChg chg="add mod">
          <ac:chgData name="Carlos Barra Espinoza" userId="e9dda15a24e83a0c" providerId="LiveId" clId="{3545363C-5511-4500-B084-AB630D1389F7}" dt="2020-11-12T23:19:32.387" v="411" actId="26606"/>
          <ac:picMkLst>
            <pc:docMk/>
            <pc:sldMk cId="3654212237" sldId="259"/>
            <ac:picMk id="6" creationId="{856B2703-E6AC-4C9D-88E3-7E2B2AA5531A}"/>
          </ac:picMkLst>
        </pc:picChg>
        <pc:picChg chg="add mod">
          <ac:chgData name="Carlos Barra Espinoza" userId="e9dda15a24e83a0c" providerId="LiveId" clId="{3545363C-5511-4500-B084-AB630D1389F7}" dt="2020-11-12T23:19:32.387" v="411" actId="26606"/>
          <ac:picMkLst>
            <pc:docMk/>
            <pc:sldMk cId="3654212237" sldId="259"/>
            <ac:picMk id="2050" creationId="{B5E12E83-77D0-4151-8B88-A0B676F52381}"/>
          </ac:picMkLst>
        </pc:picChg>
      </pc:sldChg>
      <pc:sldChg chg="addSp modSp mod setBg">
        <pc:chgData name="Carlos Barra Espinoza" userId="e9dda15a24e83a0c" providerId="LiveId" clId="{3545363C-5511-4500-B084-AB630D1389F7}" dt="2020-11-12T23:24:22.283" v="429" actId="14100"/>
        <pc:sldMkLst>
          <pc:docMk/>
          <pc:sldMk cId="3299883329" sldId="260"/>
        </pc:sldMkLst>
        <pc:spChg chg="mod">
          <ac:chgData name="Carlos Barra Espinoza" userId="e9dda15a24e83a0c" providerId="LiveId" clId="{3545363C-5511-4500-B084-AB630D1389F7}" dt="2020-11-12T23:24:01.021" v="423" actId="26606"/>
          <ac:spMkLst>
            <pc:docMk/>
            <pc:sldMk cId="3299883329" sldId="260"/>
            <ac:spMk id="3" creationId="{03226EDB-3585-4D89-8196-C72407BCAEA9}"/>
          </ac:spMkLst>
        </pc:spChg>
        <pc:spChg chg="mod">
          <ac:chgData name="Carlos Barra Espinoza" userId="e9dda15a24e83a0c" providerId="LiveId" clId="{3545363C-5511-4500-B084-AB630D1389F7}" dt="2020-11-12T23:24:01.021" v="423" actId="26606"/>
          <ac:spMkLst>
            <pc:docMk/>
            <pc:sldMk cId="3299883329" sldId="260"/>
            <ac:spMk id="5" creationId="{FCEA396A-16EB-4144-9542-E8B8CC2BACC9}"/>
          </ac:spMkLst>
        </pc:spChg>
        <pc:spChg chg="add">
          <ac:chgData name="Carlos Barra Espinoza" userId="e9dda15a24e83a0c" providerId="LiveId" clId="{3545363C-5511-4500-B084-AB630D1389F7}" dt="2020-11-12T23:24:01.021" v="423" actId="26606"/>
          <ac:spMkLst>
            <pc:docMk/>
            <pc:sldMk cId="3299883329" sldId="260"/>
            <ac:spMk id="24" creationId="{C7299D74-38CA-4FE9-8C5D-EA0DA11AB353}"/>
          </ac:spMkLst>
        </pc:spChg>
        <pc:spChg chg="add">
          <ac:chgData name="Carlos Barra Espinoza" userId="e9dda15a24e83a0c" providerId="LiveId" clId="{3545363C-5511-4500-B084-AB630D1389F7}" dt="2020-11-12T23:24:01.021" v="423" actId="26606"/>
          <ac:spMkLst>
            <pc:docMk/>
            <pc:sldMk cId="3299883329" sldId="260"/>
            <ac:spMk id="26" creationId="{7BADB3A8-DB23-4150-A85C-006D092D4614}"/>
          </ac:spMkLst>
        </pc:spChg>
        <pc:spChg chg="add">
          <ac:chgData name="Carlos Barra Espinoza" userId="e9dda15a24e83a0c" providerId="LiveId" clId="{3545363C-5511-4500-B084-AB630D1389F7}" dt="2020-11-12T23:24:01.021" v="423" actId="26606"/>
          <ac:spMkLst>
            <pc:docMk/>
            <pc:sldMk cId="3299883329" sldId="260"/>
            <ac:spMk id="36" creationId="{1B9A1072-CCD5-4242-A77E-F96255E0DCBA}"/>
          </ac:spMkLst>
        </pc:spChg>
        <pc:grpChg chg="add">
          <ac:chgData name="Carlos Barra Espinoza" userId="e9dda15a24e83a0c" providerId="LiveId" clId="{3545363C-5511-4500-B084-AB630D1389F7}" dt="2020-11-12T23:24:01.021" v="423" actId="26606"/>
          <ac:grpSpMkLst>
            <pc:docMk/>
            <pc:sldMk cId="3299883329" sldId="260"/>
            <ac:grpSpMk id="12" creationId="{B5F23561-1B12-4CF4-A303-81B0B1B74962}"/>
          </ac:grpSpMkLst>
        </pc:grpChg>
        <pc:grpChg chg="add">
          <ac:chgData name="Carlos Barra Espinoza" userId="e9dda15a24e83a0c" providerId="LiveId" clId="{3545363C-5511-4500-B084-AB630D1389F7}" dt="2020-11-12T23:24:01.021" v="423" actId="26606"/>
          <ac:grpSpMkLst>
            <pc:docMk/>
            <pc:sldMk cId="3299883329" sldId="260"/>
            <ac:grpSpMk id="28" creationId="{D6CBC6F5-63F0-44AE-86FB-669AEF832CF8}"/>
          </ac:grpSpMkLst>
        </pc:grpChg>
        <pc:picChg chg="add mod ord">
          <ac:chgData name="Carlos Barra Espinoza" userId="e9dda15a24e83a0c" providerId="LiveId" clId="{3545363C-5511-4500-B084-AB630D1389F7}" dt="2020-11-12T23:24:22.283" v="429" actId="14100"/>
          <ac:picMkLst>
            <pc:docMk/>
            <pc:sldMk cId="3299883329" sldId="260"/>
            <ac:picMk id="6" creationId="{C0E8C3E4-10A5-4B90-A8AB-36DEEF8C6B2F}"/>
          </ac:picMkLst>
        </pc:picChg>
        <pc:picChg chg="add mod">
          <ac:chgData name="Carlos Barra Espinoza" userId="e9dda15a24e83a0c" providerId="LiveId" clId="{3545363C-5511-4500-B084-AB630D1389F7}" dt="2020-11-12T23:24:11.690" v="426" actId="14100"/>
          <ac:picMkLst>
            <pc:docMk/>
            <pc:sldMk cId="3299883329" sldId="260"/>
            <ac:picMk id="7" creationId="{224CD956-6FC1-43FA-9C90-EFE1CDFC1CB2}"/>
          </ac:picMkLst>
        </pc:picChg>
      </pc:sldChg>
      <pc:sldChg chg="addSp modSp mod setBg">
        <pc:chgData name="Carlos Barra Espinoza" userId="e9dda15a24e83a0c" providerId="LiveId" clId="{3545363C-5511-4500-B084-AB630D1389F7}" dt="2020-11-12T23:22:11.110" v="419" actId="14100"/>
        <pc:sldMkLst>
          <pc:docMk/>
          <pc:sldMk cId="4105239530" sldId="261"/>
        </pc:sldMkLst>
        <pc:spChg chg="mod">
          <ac:chgData name="Carlos Barra Espinoza" userId="e9dda15a24e83a0c" providerId="LiveId" clId="{3545363C-5511-4500-B084-AB630D1389F7}" dt="2020-11-12T23:21:44.932" v="415" actId="26606"/>
          <ac:spMkLst>
            <pc:docMk/>
            <pc:sldMk cId="4105239530" sldId="261"/>
            <ac:spMk id="3" creationId="{1E047873-BF83-4305-9995-F49A7BBC8988}"/>
          </ac:spMkLst>
        </pc:spChg>
        <pc:spChg chg="mod">
          <ac:chgData name="Carlos Barra Espinoza" userId="e9dda15a24e83a0c" providerId="LiveId" clId="{3545363C-5511-4500-B084-AB630D1389F7}" dt="2020-11-12T23:21:44.932" v="415" actId="26606"/>
          <ac:spMkLst>
            <pc:docMk/>
            <pc:sldMk cId="4105239530" sldId="261"/>
            <ac:spMk id="5" creationId="{DAC6035E-20D8-4FCA-874A-36B6BA9104B1}"/>
          </ac:spMkLst>
        </pc:spChg>
        <pc:spChg chg="add">
          <ac:chgData name="Carlos Barra Espinoza" userId="e9dda15a24e83a0c" providerId="LiveId" clId="{3545363C-5511-4500-B084-AB630D1389F7}" dt="2020-11-12T23:21:44.932" v="415" actId="26606"/>
          <ac:spMkLst>
            <pc:docMk/>
            <pc:sldMk cId="4105239530" sldId="261"/>
            <ac:spMk id="24" creationId="{C7299D74-38CA-4FE9-8C5D-EA0DA11AB353}"/>
          </ac:spMkLst>
        </pc:spChg>
        <pc:spChg chg="add">
          <ac:chgData name="Carlos Barra Espinoza" userId="e9dda15a24e83a0c" providerId="LiveId" clId="{3545363C-5511-4500-B084-AB630D1389F7}" dt="2020-11-12T23:21:44.932" v="415" actId="26606"/>
          <ac:spMkLst>
            <pc:docMk/>
            <pc:sldMk cId="4105239530" sldId="261"/>
            <ac:spMk id="26" creationId="{7BADB3A8-DB23-4150-A85C-006D092D4614}"/>
          </ac:spMkLst>
        </pc:spChg>
        <pc:spChg chg="add">
          <ac:chgData name="Carlos Barra Espinoza" userId="e9dda15a24e83a0c" providerId="LiveId" clId="{3545363C-5511-4500-B084-AB630D1389F7}" dt="2020-11-12T23:21:44.932" v="415" actId="26606"/>
          <ac:spMkLst>
            <pc:docMk/>
            <pc:sldMk cId="4105239530" sldId="261"/>
            <ac:spMk id="36" creationId="{1B9A1072-CCD5-4242-A77E-F96255E0DCBA}"/>
          </ac:spMkLst>
        </pc:spChg>
        <pc:grpChg chg="add">
          <ac:chgData name="Carlos Barra Espinoza" userId="e9dda15a24e83a0c" providerId="LiveId" clId="{3545363C-5511-4500-B084-AB630D1389F7}" dt="2020-11-12T23:21:44.932" v="415" actId="26606"/>
          <ac:grpSpMkLst>
            <pc:docMk/>
            <pc:sldMk cId="4105239530" sldId="261"/>
            <ac:grpSpMk id="12" creationId="{B5F23561-1B12-4CF4-A303-81B0B1B74962}"/>
          </ac:grpSpMkLst>
        </pc:grpChg>
        <pc:grpChg chg="add">
          <ac:chgData name="Carlos Barra Espinoza" userId="e9dda15a24e83a0c" providerId="LiveId" clId="{3545363C-5511-4500-B084-AB630D1389F7}" dt="2020-11-12T23:21:44.932" v="415" actId="26606"/>
          <ac:grpSpMkLst>
            <pc:docMk/>
            <pc:sldMk cId="4105239530" sldId="261"/>
            <ac:grpSpMk id="28" creationId="{D6CBC6F5-63F0-44AE-86FB-669AEF832CF8}"/>
          </ac:grpSpMkLst>
        </pc:grpChg>
        <pc:picChg chg="add mod ord">
          <ac:chgData name="Carlos Barra Espinoza" userId="e9dda15a24e83a0c" providerId="LiveId" clId="{3545363C-5511-4500-B084-AB630D1389F7}" dt="2020-11-12T23:22:11.110" v="419" actId="14100"/>
          <ac:picMkLst>
            <pc:docMk/>
            <pc:sldMk cId="4105239530" sldId="261"/>
            <ac:picMk id="6" creationId="{15EF9A31-1852-4893-A9C2-3AECE84BB22C}"/>
          </ac:picMkLst>
        </pc:picChg>
        <pc:picChg chg="add mod">
          <ac:chgData name="Carlos Barra Espinoza" userId="e9dda15a24e83a0c" providerId="LiveId" clId="{3545363C-5511-4500-B084-AB630D1389F7}" dt="2020-11-12T23:21:48.727" v="416" actId="1076"/>
          <ac:picMkLst>
            <pc:docMk/>
            <pc:sldMk cId="4105239530" sldId="261"/>
            <ac:picMk id="7" creationId="{635DE171-C496-4F01-956D-FD980F52F3FC}"/>
          </ac:picMkLst>
        </pc:picChg>
      </pc:sldChg>
      <pc:sldChg chg="addSp delSp modSp mod ord setBg">
        <pc:chgData name="Carlos Barra Espinoza" userId="e9dda15a24e83a0c" providerId="LiveId" clId="{3545363C-5511-4500-B084-AB630D1389F7}" dt="2020-11-12T22:58:15.913" v="147" actId="1076"/>
        <pc:sldMkLst>
          <pc:docMk/>
          <pc:sldMk cId="373822660" sldId="262"/>
        </pc:sldMkLst>
        <pc:spChg chg="add mod ord">
          <ac:chgData name="Carlos Barra Espinoza" userId="e9dda15a24e83a0c" providerId="LiveId" clId="{3545363C-5511-4500-B084-AB630D1389F7}" dt="2020-11-12T22:51:41.452" v="115" actId="403"/>
          <ac:spMkLst>
            <pc:docMk/>
            <pc:sldMk cId="373822660" sldId="262"/>
            <ac:spMk id="3" creationId="{F5D803DC-88A9-4E94-8912-5A00AB7261B7}"/>
          </ac:spMkLst>
        </pc:spChg>
        <pc:spChg chg="add del">
          <ac:chgData name="Carlos Barra Espinoza" userId="e9dda15a24e83a0c" providerId="LiveId" clId="{3545363C-5511-4500-B084-AB630D1389F7}" dt="2020-11-12T22:47:19.515" v="71" actId="26606"/>
          <ac:spMkLst>
            <pc:docMk/>
            <pc:sldMk cId="373822660" sldId="262"/>
            <ac:spMk id="19" creationId="{F96B73AD-F051-4885-A6FF-2E33DAF9C2C2}"/>
          </ac:spMkLst>
        </pc:spChg>
        <pc:spChg chg="add del">
          <ac:chgData name="Carlos Barra Espinoza" userId="e9dda15a24e83a0c" providerId="LiveId" clId="{3545363C-5511-4500-B084-AB630D1389F7}" dt="2020-11-12T22:47:19.515" v="71" actId="26606"/>
          <ac:spMkLst>
            <pc:docMk/>
            <pc:sldMk cId="373822660" sldId="262"/>
            <ac:spMk id="21" creationId="{2668F1A4-6DBB-4F0B-A679-6EE5483638F8}"/>
          </ac:spMkLst>
        </pc:spChg>
        <pc:spChg chg="add del">
          <ac:chgData name="Carlos Barra Espinoza" userId="e9dda15a24e83a0c" providerId="LiveId" clId="{3545363C-5511-4500-B084-AB630D1389F7}" dt="2020-11-12T22:47:19.515" v="71" actId="26606"/>
          <ac:spMkLst>
            <pc:docMk/>
            <pc:sldMk cId="373822660" sldId="262"/>
            <ac:spMk id="23" creationId="{B8DBF1C0-B8F1-4AAC-8704-256BA0E9D63B}"/>
          </ac:spMkLst>
        </pc:spChg>
        <pc:spChg chg="add del">
          <ac:chgData name="Carlos Barra Espinoza" userId="e9dda15a24e83a0c" providerId="LiveId" clId="{3545363C-5511-4500-B084-AB630D1389F7}" dt="2020-11-12T22:47:19.515" v="71" actId="26606"/>
          <ac:spMkLst>
            <pc:docMk/>
            <pc:sldMk cId="373822660" sldId="262"/>
            <ac:spMk id="25" creationId="{B70F7E59-C971-4F55-8E3A-1E583B65FCB9}"/>
          </ac:spMkLst>
        </pc:spChg>
        <pc:spChg chg="add mod">
          <ac:chgData name="Carlos Barra Espinoza" userId="e9dda15a24e83a0c" providerId="LiveId" clId="{3545363C-5511-4500-B084-AB630D1389F7}" dt="2020-11-12T22:58:15.913" v="147" actId="1076"/>
          <ac:spMkLst>
            <pc:docMk/>
            <pc:sldMk cId="373822660" sldId="262"/>
            <ac:spMk id="39" creationId="{8A8C3508-42A2-4CA2-9FB8-E1FA6D2E7092}"/>
          </ac:spMkLst>
        </pc:spChg>
        <pc:spChg chg="add">
          <ac:chgData name="Carlos Barra Espinoza" userId="e9dda15a24e83a0c" providerId="LiveId" clId="{3545363C-5511-4500-B084-AB630D1389F7}" dt="2020-11-12T22:47:19.515" v="71" actId="26606"/>
          <ac:spMkLst>
            <pc:docMk/>
            <pc:sldMk cId="373822660" sldId="262"/>
            <ac:spMk id="40" creationId="{F96B73AD-F051-4885-A6FF-2E33DAF9C2C2}"/>
          </ac:spMkLst>
        </pc:spChg>
        <pc:spChg chg="add">
          <ac:chgData name="Carlos Barra Espinoza" userId="e9dda15a24e83a0c" providerId="LiveId" clId="{3545363C-5511-4500-B084-AB630D1389F7}" dt="2020-11-12T22:47:19.515" v="71" actId="26606"/>
          <ac:spMkLst>
            <pc:docMk/>
            <pc:sldMk cId="373822660" sldId="262"/>
            <ac:spMk id="42" creationId="{2668F1A4-6DBB-4F0B-A679-6EE5483638F8}"/>
          </ac:spMkLst>
        </pc:spChg>
        <pc:spChg chg="add">
          <ac:chgData name="Carlos Barra Espinoza" userId="e9dda15a24e83a0c" providerId="LiveId" clId="{3545363C-5511-4500-B084-AB630D1389F7}" dt="2020-11-12T22:47:19.515" v="71" actId="26606"/>
          <ac:spMkLst>
            <pc:docMk/>
            <pc:sldMk cId="373822660" sldId="262"/>
            <ac:spMk id="44" creationId="{B8DBF1C0-B8F1-4AAC-8704-256BA0E9D63B}"/>
          </ac:spMkLst>
        </pc:spChg>
        <pc:spChg chg="add">
          <ac:chgData name="Carlos Barra Espinoza" userId="e9dda15a24e83a0c" providerId="LiveId" clId="{3545363C-5511-4500-B084-AB630D1389F7}" dt="2020-11-12T22:47:19.515" v="71" actId="26606"/>
          <ac:spMkLst>
            <pc:docMk/>
            <pc:sldMk cId="373822660" sldId="262"/>
            <ac:spMk id="46" creationId="{B70F7E59-C971-4F55-8E3A-1E583B65FCB9}"/>
          </ac:spMkLst>
        </pc:spChg>
        <pc:grpChg chg="add del">
          <ac:chgData name="Carlos Barra Espinoza" userId="e9dda15a24e83a0c" providerId="LiveId" clId="{3545363C-5511-4500-B084-AB630D1389F7}" dt="2020-11-12T22:47:19.515" v="71" actId="26606"/>
          <ac:grpSpMkLst>
            <pc:docMk/>
            <pc:sldMk cId="373822660" sldId="262"/>
            <ac:grpSpMk id="9" creationId="{6DF43FA8-38C4-45AB-9900-9EC53B168748}"/>
          </ac:grpSpMkLst>
        </pc:grpChg>
        <pc:grpChg chg="add">
          <ac:chgData name="Carlos Barra Espinoza" userId="e9dda15a24e83a0c" providerId="LiveId" clId="{3545363C-5511-4500-B084-AB630D1389F7}" dt="2020-11-12T22:47:19.515" v="71" actId="26606"/>
          <ac:grpSpMkLst>
            <pc:docMk/>
            <pc:sldMk cId="373822660" sldId="262"/>
            <ac:grpSpMk id="30" creationId="{6DF43FA8-38C4-45AB-9900-9EC53B168748}"/>
          </ac:grpSpMkLst>
        </pc:grpChg>
        <pc:picChg chg="add del mod">
          <ac:chgData name="Carlos Barra Espinoza" userId="e9dda15a24e83a0c" providerId="LiveId" clId="{3545363C-5511-4500-B084-AB630D1389F7}" dt="2020-11-12T22:47:13.677" v="69" actId="478"/>
          <ac:picMkLst>
            <pc:docMk/>
            <pc:sldMk cId="373822660" sldId="262"/>
            <ac:picMk id="4" creationId="{CF75B8F6-89E7-4344-AFBE-37083FE16F79}"/>
          </ac:picMkLst>
        </pc:picChg>
        <pc:picChg chg="add mod">
          <ac:chgData name="Carlos Barra Espinoza" userId="e9dda15a24e83a0c" providerId="LiveId" clId="{3545363C-5511-4500-B084-AB630D1389F7}" dt="2020-11-12T22:47:19.515" v="71" actId="26606"/>
          <ac:picMkLst>
            <pc:docMk/>
            <pc:sldMk cId="373822660" sldId="262"/>
            <ac:picMk id="5" creationId="{5E7F2823-60C3-484E-B59D-5C636C147DFB}"/>
          </ac:picMkLst>
        </pc:picChg>
      </pc:sldChg>
      <pc:sldChg chg="addSp delSp modSp del mod ord setBg">
        <pc:chgData name="Carlos Barra Espinoza" userId="e9dda15a24e83a0c" providerId="LiveId" clId="{3545363C-5511-4500-B084-AB630D1389F7}" dt="2020-11-12T22:51:07.220" v="111" actId="47"/>
        <pc:sldMkLst>
          <pc:docMk/>
          <pc:sldMk cId="339399296" sldId="263"/>
        </pc:sldMkLst>
        <pc:spChg chg="add del mod">
          <ac:chgData name="Carlos Barra Espinoza" userId="e9dda15a24e83a0c" providerId="LiveId" clId="{3545363C-5511-4500-B084-AB630D1389F7}" dt="2020-11-12T22:50:10.126" v="95" actId="21"/>
          <ac:spMkLst>
            <pc:docMk/>
            <pc:sldMk cId="339399296" sldId="263"/>
            <ac:spMk id="3" creationId="{2A80D998-96E0-4CA9-A50C-0D91D8533E94}"/>
          </ac:spMkLst>
        </pc:spChg>
        <pc:spChg chg="add del mod">
          <ac:chgData name="Carlos Barra Espinoza" userId="e9dda15a24e83a0c" providerId="LiveId" clId="{3545363C-5511-4500-B084-AB630D1389F7}" dt="2020-11-12T22:51:03.981" v="110" actId="478"/>
          <ac:spMkLst>
            <pc:docMk/>
            <pc:sldMk cId="339399296" sldId="263"/>
            <ac:spMk id="5" creationId="{D60767E3-67CD-491D-BB5E-78A410C19291}"/>
          </ac:spMkLst>
        </pc:spChg>
        <pc:spChg chg="add">
          <ac:chgData name="Carlos Barra Espinoza" userId="e9dda15a24e83a0c" providerId="LiveId" clId="{3545363C-5511-4500-B084-AB630D1389F7}" dt="2020-11-12T22:46:17.587" v="68" actId="26606"/>
          <ac:spMkLst>
            <pc:docMk/>
            <pc:sldMk cId="339399296" sldId="263"/>
            <ac:spMk id="23" creationId="{231043D6-3B63-4398-B86D-7201B1BFAAF6}"/>
          </ac:spMkLst>
        </pc:spChg>
        <pc:spChg chg="add">
          <ac:chgData name="Carlos Barra Espinoza" userId="e9dda15a24e83a0c" providerId="LiveId" clId="{3545363C-5511-4500-B084-AB630D1389F7}" dt="2020-11-12T22:46:17.587" v="68" actId="26606"/>
          <ac:spMkLst>
            <pc:docMk/>
            <pc:sldMk cId="339399296" sldId="263"/>
            <ac:spMk id="25" creationId="{37F7DB25-E3F5-459E-996B-692A9B94E459}"/>
          </ac:spMkLst>
        </pc:spChg>
        <pc:spChg chg="add">
          <ac:chgData name="Carlos Barra Espinoza" userId="e9dda15a24e83a0c" providerId="LiveId" clId="{3545363C-5511-4500-B084-AB630D1389F7}" dt="2020-11-12T22:46:17.587" v="68" actId="26606"/>
          <ac:spMkLst>
            <pc:docMk/>
            <pc:sldMk cId="339399296" sldId="263"/>
            <ac:spMk id="27" creationId="{33D704B3-4912-44B8-92A4-A4E91D27BCB3}"/>
          </ac:spMkLst>
        </pc:spChg>
        <pc:grpChg chg="add">
          <ac:chgData name="Carlos Barra Espinoza" userId="e9dda15a24e83a0c" providerId="LiveId" clId="{3545363C-5511-4500-B084-AB630D1389F7}" dt="2020-11-12T22:46:17.587" v="68" actId="26606"/>
          <ac:grpSpMkLst>
            <pc:docMk/>
            <pc:sldMk cId="339399296" sldId="263"/>
            <ac:grpSpMk id="11" creationId="{14FC976E-8A27-4E72-B034-071A97F68B64}"/>
          </ac:grpSpMkLst>
        </pc:grpChg>
        <pc:picChg chg="add del mod ord">
          <ac:chgData name="Carlos Barra Espinoza" userId="e9dda15a24e83a0c" providerId="LiveId" clId="{3545363C-5511-4500-B084-AB630D1389F7}" dt="2020-11-12T22:49:26.355" v="91" actId="478"/>
          <ac:picMkLst>
            <pc:docMk/>
            <pc:sldMk cId="339399296" sldId="263"/>
            <ac:picMk id="6" creationId="{466C6189-EB68-4280-90B3-F822C9DEDEE9}"/>
          </ac:picMkLst>
        </pc:picChg>
      </pc:sldChg>
      <pc:sldChg chg="addSp modSp mod ord setBg">
        <pc:chgData name="Carlos Barra Espinoza" userId="e9dda15a24e83a0c" providerId="LiveId" clId="{3545363C-5511-4500-B084-AB630D1389F7}" dt="2020-11-12T22:56:37.356" v="124" actId="403"/>
        <pc:sldMkLst>
          <pc:docMk/>
          <pc:sldMk cId="3799767948" sldId="264"/>
        </pc:sldMkLst>
        <pc:spChg chg="add mod ord">
          <ac:chgData name="Carlos Barra Espinoza" userId="e9dda15a24e83a0c" providerId="LiveId" clId="{3545363C-5511-4500-B084-AB630D1389F7}" dt="2020-11-12T22:51:24.573" v="112" actId="1076"/>
          <ac:spMkLst>
            <pc:docMk/>
            <pc:sldMk cId="3799767948" sldId="264"/>
            <ac:spMk id="3" creationId="{9972BCA6-B6F8-423B-AB7A-70CFDF350442}"/>
          </ac:spMkLst>
        </pc:spChg>
        <pc:spChg chg="add">
          <ac:chgData name="Carlos Barra Espinoza" userId="e9dda15a24e83a0c" providerId="LiveId" clId="{3545363C-5511-4500-B084-AB630D1389F7}" dt="2020-11-12T22:49:04.799" v="83" actId="26606"/>
          <ac:spMkLst>
            <pc:docMk/>
            <pc:sldMk cId="3799767948" sldId="264"/>
            <ac:spMk id="19" creationId="{F96B73AD-F051-4885-A6FF-2E33DAF9C2C2}"/>
          </ac:spMkLst>
        </pc:spChg>
        <pc:spChg chg="add mod">
          <ac:chgData name="Carlos Barra Espinoza" userId="e9dda15a24e83a0c" providerId="LiveId" clId="{3545363C-5511-4500-B084-AB630D1389F7}" dt="2020-11-12T22:56:37.356" v="124" actId="403"/>
          <ac:spMkLst>
            <pc:docMk/>
            <pc:sldMk cId="3799767948" sldId="264"/>
            <ac:spMk id="20" creationId="{CB9EA81C-BBE4-4C38-8B6B-DB252DCED74E}"/>
          </ac:spMkLst>
        </pc:spChg>
        <pc:spChg chg="add">
          <ac:chgData name="Carlos Barra Espinoza" userId="e9dda15a24e83a0c" providerId="LiveId" clId="{3545363C-5511-4500-B084-AB630D1389F7}" dt="2020-11-12T22:49:04.799" v="83" actId="26606"/>
          <ac:spMkLst>
            <pc:docMk/>
            <pc:sldMk cId="3799767948" sldId="264"/>
            <ac:spMk id="21" creationId="{2668F1A4-6DBB-4F0B-A679-6EE5483638F8}"/>
          </ac:spMkLst>
        </pc:spChg>
        <pc:spChg chg="add">
          <ac:chgData name="Carlos Barra Espinoza" userId="e9dda15a24e83a0c" providerId="LiveId" clId="{3545363C-5511-4500-B084-AB630D1389F7}" dt="2020-11-12T22:49:04.799" v="83" actId="26606"/>
          <ac:spMkLst>
            <pc:docMk/>
            <pc:sldMk cId="3799767948" sldId="264"/>
            <ac:spMk id="23" creationId="{B8DBF1C0-B8F1-4AAC-8704-256BA0E9D63B}"/>
          </ac:spMkLst>
        </pc:spChg>
        <pc:spChg chg="add">
          <ac:chgData name="Carlos Barra Espinoza" userId="e9dda15a24e83a0c" providerId="LiveId" clId="{3545363C-5511-4500-B084-AB630D1389F7}" dt="2020-11-12T22:49:04.799" v="83" actId="26606"/>
          <ac:spMkLst>
            <pc:docMk/>
            <pc:sldMk cId="3799767948" sldId="264"/>
            <ac:spMk id="25" creationId="{B70F7E59-C971-4F55-8E3A-1E583B65FCB9}"/>
          </ac:spMkLst>
        </pc:spChg>
        <pc:grpChg chg="add">
          <ac:chgData name="Carlos Barra Espinoza" userId="e9dda15a24e83a0c" providerId="LiveId" clId="{3545363C-5511-4500-B084-AB630D1389F7}" dt="2020-11-12T22:49:04.799" v="83" actId="26606"/>
          <ac:grpSpMkLst>
            <pc:docMk/>
            <pc:sldMk cId="3799767948" sldId="264"/>
            <ac:grpSpMk id="9" creationId="{6DF43FA8-38C4-45AB-9900-9EC53B168748}"/>
          </ac:grpSpMkLst>
        </pc:grpChg>
        <pc:picChg chg="add mod">
          <ac:chgData name="Carlos Barra Espinoza" userId="e9dda15a24e83a0c" providerId="LiveId" clId="{3545363C-5511-4500-B084-AB630D1389F7}" dt="2020-11-12T22:56:17.719" v="117" actId="1076"/>
          <ac:picMkLst>
            <pc:docMk/>
            <pc:sldMk cId="3799767948" sldId="264"/>
            <ac:picMk id="4" creationId="{B5A98233-4756-41C1-9D3A-62D56947F39B}"/>
          </ac:picMkLst>
        </pc:picChg>
      </pc:sldChg>
      <pc:sldChg chg="addSp delSp modSp new mod setBg">
        <pc:chgData name="Carlos Barra Espinoza" userId="e9dda15a24e83a0c" providerId="LiveId" clId="{3545363C-5511-4500-B084-AB630D1389F7}" dt="2020-11-12T22:57:36.882" v="137" actId="14100"/>
        <pc:sldMkLst>
          <pc:docMk/>
          <pc:sldMk cId="4272784019" sldId="265"/>
        </pc:sldMkLst>
        <pc:spChg chg="add mod">
          <ac:chgData name="Carlos Barra Espinoza" userId="e9dda15a24e83a0c" providerId="LiveId" clId="{3545363C-5511-4500-B084-AB630D1389F7}" dt="2020-11-12T22:51:35.511" v="114" actId="1076"/>
          <ac:spMkLst>
            <pc:docMk/>
            <pc:sldMk cId="4272784019" sldId="265"/>
            <ac:spMk id="3" creationId="{32FBD123-7280-47D4-A818-3F7A135BCBAC}"/>
          </ac:spMkLst>
        </pc:spChg>
        <pc:spChg chg="add del">
          <ac:chgData name="Carlos Barra Espinoza" userId="e9dda15a24e83a0c" providerId="LiveId" clId="{3545363C-5511-4500-B084-AB630D1389F7}" dt="2020-11-12T22:50:38.360" v="99" actId="26606"/>
          <ac:spMkLst>
            <pc:docMk/>
            <pc:sldMk cId="4272784019" sldId="265"/>
            <ac:spMk id="7" creationId="{9E07A5DF-FA84-4713-8362-5AD75093B13D}"/>
          </ac:spMkLst>
        </pc:spChg>
        <pc:spChg chg="add del">
          <ac:chgData name="Carlos Barra Espinoza" userId="e9dda15a24e83a0c" providerId="LiveId" clId="{3545363C-5511-4500-B084-AB630D1389F7}" dt="2020-11-12T22:50:38.360" v="99" actId="26606"/>
          <ac:spMkLst>
            <pc:docMk/>
            <pc:sldMk cId="4272784019" sldId="265"/>
            <ac:spMk id="9" creationId="{55C041D8-A61A-4C01-9DE2-C3D9F4350B20}"/>
          </ac:spMkLst>
        </pc:spChg>
        <pc:spChg chg="add del">
          <ac:chgData name="Carlos Barra Espinoza" userId="e9dda15a24e83a0c" providerId="LiveId" clId="{3545363C-5511-4500-B084-AB630D1389F7}" dt="2020-11-12T22:50:38.360" v="99" actId="26606"/>
          <ac:spMkLst>
            <pc:docMk/>
            <pc:sldMk cId="4272784019" sldId="265"/>
            <ac:spMk id="11" creationId="{D8128B2E-5871-4FE1-A4EC-AA3F53CAE86F}"/>
          </ac:spMkLst>
        </pc:spChg>
        <pc:spChg chg="add mod">
          <ac:chgData name="Carlos Barra Espinoza" userId="e9dda15a24e83a0c" providerId="LiveId" clId="{3545363C-5511-4500-B084-AB630D1389F7}" dt="2020-11-12T22:57:36.882" v="137" actId="14100"/>
          <ac:spMkLst>
            <pc:docMk/>
            <pc:sldMk cId="4272784019" sldId="265"/>
            <ac:spMk id="25" creationId="{295D7F39-E5C2-4DC7-9DC1-834D73708C38}"/>
          </ac:spMkLst>
        </pc:spChg>
        <pc:spChg chg="add">
          <ac:chgData name="Carlos Barra Espinoza" userId="e9dda15a24e83a0c" providerId="LiveId" clId="{3545363C-5511-4500-B084-AB630D1389F7}" dt="2020-11-12T22:50:38.360" v="99" actId="26606"/>
          <ac:spMkLst>
            <pc:docMk/>
            <pc:sldMk cId="4272784019" sldId="265"/>
            <ac:spMk id="26" creationId="{F96B73AD-F051-4885-A6FF-2E33DAF9C2C2}"/>
          </ac:spMkLst>
        </pc:spChg>
        <pc:spChg chg="add">
          <ac:chgData name="Carlos Barra Espinoza" userId="e9dda15a24e83a0c" providerId="LiveId" clId="{3545363C-5511-4500-B084-AB630D1389F7}" dt="2020-11-12T22:50:38.360" v="99" actId="26606"/>
          <ac:spMkLst>
            <pc:docMk/>
            <pc:sldMk cId="4272784019" sldId="265"/>
            <ac:spMk id="28" creationId="{2668F1A4-6DBB-4F0B-A679-6EE5483638F8}"/>
          </ac:spMkLst>
        </pc:spChg>
        <pc:spChg chg="add">
          <ac:chgData name="Carlos Barra Espinoza" userId="e9dda15a24e83a0c" providerId="LiveId" clId="{3545363C-5511-4500-B084-AB630D1389F7}" dt="2020-11-12T22:50:38.360" v="99" actId="26606"/>
          <ac:spMkLst>
            <pc:docMk/>
            <pc:sldMk cId="4272784019" sldId="265"/>
            <ac:spMk id="30" creationId="{B8DBF1C0-B8F1-4AAC-8704-256BA0E9D63B}"/>
          </ac:spMkLst>
        </pc:spChg>
        <pc:spChg chg="add">
          <ac:chgData name="Carlos Barra Espinoza" userId="e9dda15a24e83a0c" providerId="LiveId" clId="{3545363C-5511-4500-B084-AB630D1389F7}" dt="2020-11-12T22:50:38.360" v="99" actId="26606"/>
          <ac:spMkLst>
            <pc:docMk/>
            <pc:sldMk cId="4272784019" sldId="265"/>
            <ac:spMk id="32" creationId="{B70F7E59-C971-4F55-8E3A-1E583B65FCB9}"/>
          </ac:spMkLst>
        </pc:spChg>
        <pc:grpChg chg="add">
          <ac:chgData name="Carlos Barra Espinoza" userId="e9dda15a24e83a0c" providerId="LiveId" clId="{3545363C-5511-4500-B084-AB630D1389F7}" dt="2020-11-12T22:50:38.360" v="99" actId="26606"/>
          <ac:grpSpMkLst>
            <pc:docMk/>
            <pc:sldMk cId="4272784019" sldId="265"/>
            <ac:grpSpMk id="16" creationId="{6DF43FA8-38C4-45AB-9900-9EC53B168748}"/>
          </ac:grpSpMkLst>
        </pc:grpChg>
        <pc:picChg chg="add mod">
          <ac:chgData name="Carlos Barra Espinoza" userId="e9dda15a24e83a0c" providerId="LiveId" clId="{3545363C-5511-4500-B084-AB630D1389F7}" dt="2020-11-12T22:57:29.778" v="135" actId="1076"/>
          <ac:picMkLst>
            <pc:docMk/>
            <pc:sldMk cId="4272784019" sldId="265"/>
            <ac:picMk id="2" creationId="{EAA7B61B-5387-4EB3-9E72-99AE0203849A}"/>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D1544F-845B-48F3-A400-21A0C907407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EE2E263-42D8-4293-A9C5-9E0E66BFFBEF}">
      <dgm:prSet/>
      <dgm:spPr/>
      <dgm:t>
        <a:bodyPr/>
        <a:lstStyle/>
        <a:p>
          <a:r>
            <a:rPr lang="es-CL" dirty="0"/>
            <a:t>HISTORIA, GEOGRAFIA Y CIENCIAS SOCIALES:</a:t>
          </a:r>
          <a:endParaRPr lang="en-US" dirty="0"/>
        </a:p>
      </dgm:t>
    </dgm:pt>
    <dgm:pt modelId="{2480BD5A-11E5-42F1-AA66-B5CC7B139151}" type="parTrans" cxnId="{6D9A732A-4FED-46A3-9344-32D548F28D91}">
      <dgm:prSet/>
      <dgm:spPr/>
      <dgm:t>
        <a:bodyPr/>
        <a:lstStyle/>
        <a:p>
          <a:endParaRPr lang="en-US"/>
        </a:p>
      </dgm:t>
    </dgm:pt>
    <dgm:pt modelId="{85CC9044-42A8-4520-A2B6-512F364184F2}" type="sibTrans" cxnId="{6D9A732A-4FED-46A3-9344-32D548F28D91}">
      <dgm:prSet/>
      <dgm:spPr/>
      <dgm:t>
        <a:bodyPr/>
        <a:lstStyle/>
        <a:p>
          <a:endParaRPr lang="en-US"/>
        </a:p>
      </dgm:t>
    </dgm:pt>
    <dgm:pt modelId="{94F86465-53D3-41B2-8FEF-3DC5513BCA21}">
      <dgm:prSet/>
      <dgm:spPr/>
      <dgm:t>
        <a:bodyPr/>
        <a:lstStyle/>
        <a:p>
          <a:pPr>
            <a:buFont typeface="+mj-lt"/>
            <a:buAutoNum type="arabicPeriod"/>
          </a:pPr>
          <a:r>
            <a:rPr lang="es-CL" dirty="0"/>
            <a:t>COMPRENSION HISTORICA DEL PRESENTE</a:t>
          </a:r>
          <a:endParaRPr lang="en-US" dirty="0"/>
        </a:p>
      </dgm:t>
    </dgm:pt>
    <dgm:pt modelId="{47A72D1F-37BF-436A-9F46-035C6D9B80AE}" type="parTrans" cxnId="{BD6F9B1D-AF2A-4335-B1D1-4056E333899C}">
      <dgm:prSet/>
      <dgm:spPr/>
      <dgm:t>
        <a:bodyPr/>
        <a:lstStyle/>
        <a:p>
          <a:endParaRPr lang="en-US"/>
        </a:p>
      </dgm:t>
    </dgm:pt>
    <dgm:pt modelId="{0C3C8589-D2C1-4718-84B4-1DF977D789B7}" type="sibTrans" cxnId="{BD6F9B1D-AF2A-4335-B1D1-4056E333899C}">
      <dgm:prSet/>
      <dgm:spPr/>
      <dgm:t>
        <a:bodyPr/>
        <a:lstStyle/>
        <a:p>
          <a:endParaRPr lang="en-US"/>
        </a:p>
      </dgm:t>
    </dgm:pt>
    <dgm:pt modelId="{564BAAF8-EA93-435B-BFE5-B1745F1ADFFF}">
      <dgm:prSet/>
      <dgm:spPr/>
      <dgm:t>
        <a:bodyPr/>
        <a:lstStyle/>
        <a:p>
          <a:pPr>
            <a:buFont typeface="+mj-lt"/>
            <a:buAutoNum type="arabicPeriod"/>
          </a:pPr>
          <a:r>
            <a:rPr lang="es-CL" dirty="0"/>
            <a:t>GEOGRAFIA, TERRITORIA Y DESAFIOS SOCIOAMBIENTALES</a:t>
          </a:r>
          <a:endParaRPr lang="en-US" dirty="0"/>
        </a:p>
      </dgm:t>
    </dgm:pt>
    <dgm:pt modelId="{316EA5C2-6D14-428E-A5CC-A878EA88A2E7}" type="parTrans" cxnId="{4E48239B-8A70-4D38-B082-E2A0133AC44C}">
      <dgm:prSet/>
      <dgm:spPr/>
      <dgm:t>
        <a:bodyPr/>
        <a:lstStyle/>
        <a:p>
          <a:endParaRPr lang="en-US"/>
        </a:p>
      </dgm:t>
    </dgm:pt>
    <dgm:pt modelId="{74CFB99F-6110-4CF8-973A-9D3862B9CC18}" type="sibTrans" cxnId="{4E48239B-8A70-4D38-B082-E2A0133AC44C}">
      <dgm:prSet/>
      <dgm:spPr/>
      <dgm:t>
        <a:bodyPr/>
        <a:lstStyle/>
        <a:p>
          <a:endParaRPr lang="en-US"/>
        </a:p>
      </dgm:t>
    </dgm:pt>
    <dgm:pt modelId="{9FC1052B-DA64-4637-8563-F9DDE22EA59E}">
      <dgm:prSet/>
      <dgm:spPr/>
      <dgm:t>
        <a:bodyPr/>
        <a:lstStyle/>
        <a:p>
          <a:pPr>
            <a:buFont typeface="+mj-lt"/>
            <a:buAutoNum type="arabicPeriod"/>
          </a:pPr>
          <a:r>
            <a:rPr lang="es-CL" dirty="0"/>
            <a:t>ECONOMIA Y SOCIEDAD</a:t>
          </a:r>
          <a:endParaRPr lang="en-US" dirty="0"/>
        </a:p>
      </dgm:t>
    </dgm:pt>
    <dgm:pt modelId="{CE216527-FF2E-499F-8E3B-7F7E01A6A581}" type="parTrans" cxnId="{6B3C8D99-5C60-442D-8F55-BEFF8ADBE2AF}">
      <dgm:prSet/>
      <dgm:spPr/>
      <dgm:t>
        <a:bodyPr/>
        <a:lstStyle/>
        <a:p>
          <a:endParaRPr lang="en-US"/>
        </a:p>
      </dgm:t>
    </dgm:pt>
    <dgm:pt modelId="{DFFF34D6-44F9-475E-8B9A-423D2CDC9500}" type="sibTrans" cxnId="{6B3C8D99-5C60-442D-8F55-BEFF8ADBE2AF}">
      <dgm:prSet/>
      <dgm:spPr/>
      <dgm:t>
        <a:bodyPr/>
        <a:lstStyle/>
        <a:p>
          <a:endParaRPr lang="en-US"/>
        </a:p>
      </dgm:t>
    </dgm:pt>
    <dgm:pt modelId="{8ECFAFF4-BE99-46EF-8016-8D65EFAC99D6}">
      <dgm:prSet/>
      <dgm:spPr/>
      <dgm:t>
        <a:bodyPr/>
        <a:lstStyle/>
        <a:p>
          <a:pPr>
            <a:buFont typeface="+mj-lt"/>
            <a:buAutoNum type="arabicPeriod"/>
          </a:pPr>
          <a:endParaRPr lang="en-US" dirty="0"/>
        </a:p>
      </dgm:t>
    </dgm:pt>
    <dgm:pt modelId="{CD498209-F567-4EAE-A6AC-786EDD2C6CAB}" type="parTrans" cxnId="{CAD7CED4-A797-4C2F-A879-F835C4100896}">
      <dgm:prSet/>
      <dgm:spPr/>
      <dgm:t>
        <a:bodyPr/>
        <a:lstStyle/>
        <a:p>
          <a:endParaRPr lang="es-CL"/>
        </a:p>
      </dgm:t>
    </dgm:pt>
    <dgm:pt modelId="{DFC16611-71EF-44E4-A190-8EF02408218B}" type="sibTrans" cxnId="{CAD7CED4-A797-4C2F-A879-F835C4100896}">
      <dgm:prSet/>
      <dgm:spPr/>
      <dgm:t>
        <a:bodyPr/>
        <a:lstStyle/>
        <a:p>
          <a:endParaRPr lang="es-CL"/>
        </a:p>
      </dgm:t>
    </dgm:pt>
    <dgm:pt modelId="{767858A8-9609-44FE-9A2D-1ACD7F834937}">
      <dgm:prSet/>
      <dgm:spPr/>
      <dgm:t>
        <a:bodyPr/>
        <a:lstStyle/>
        <a:p>
          <a:pPr>
            <a:buFont typeface="+mj-lt"/>
            <a:buAutoNum type="arabicPeriod"/>
          </a:pPr>
          <a:endParaRPr lang="en-US" dirty="0"/>
        </a:p>
      </dgm:t>
    </dgm:pt>
    <dgm:pt modelId="{FFD91B07-CAFC-4682-9BAF-4A63B944CEA5}" type="parTrans" cxnId="{58FB00E9-5728-4F07-9931-76C742F6C45F}">
      <dgm:prSet/>
      <dgm:spPr/>
      <dgm:t>
        <a:bodyPr/>
        <a:lstStyle/>
        <a:p>
          <a:endParaRPr lang="es-CL"/>
        </a:p>
      </dgm:t>
    </dgm:pt>
    <dgm:pt modelId="{966BD85E-F0E8-407C-A704-8C444D941615}" type="sibTrans" cxnId="{58FB00E9-5728-4F07-9931-76C742F6C45F}">
      <dgm:prSet/>
      <dgm:spPr/>
      <dgm:t>
        <a:bodyPr/>
        <a:lstStyle/>
        <a:p>
          <a:endParaRPr lang="es-CL"/>
        </a:p>
      </dgm:t>
    </dgm:pt>
    <dgm:pt modelId="{DD425432-00F3-43AC-B931-BEA3F839CFE3}" type="pres">
      <dgm:prSet presAssocID="{20D1544F-845B-48F3-A400-21A0C907407C}" presName="linear" presStyleCnt="0">
        <dgm:presLayoutVars>
          <dgm:animLvl val="lvl"/>
          <dgm:resizeHandles val="exact"/>
        </dgm:presLayoutVars>
      </dgm:prSet>
      <dgm:spPr/>
    </dgm:pt>
    <dgm:pt modelId="{C41A47EF-72FD-4364-8832-4CCF08961DD1}" type="pres">
      <dgm:prSet presAssocID="{0EE2E263-42D8-4293-A9C5-9E0E66BFFBEF}" presName="parentText" presStyleLbl="node1" presStyleIdx="0" presStyleCnt="1" custScaleX="97053" custScaleY="84005" custLinFactNeighborX="-1895" custLinFactNeighborY="-16987">
        <dgm:presLayoutVars>
          <dgm:chMax val="0"/>
          <dgm:bulletEnabled val="1"/>
        </dgm:presLayoutVars>
      </dgm:prSet>
      <dgm:spPr/>
    </dgm:pt>
    <dgm:pt modelId="{FB1A8723-C1C0-48FB-A922-4830B0A43B89}" type="pres">
      <dgm:prSet presAssocID="{0EE2E263-42D8-4293-A9C5-9E0E66BFFBEF}" presName="childText" presStyleLbl="revTx" presStyleIdx="0" presStyleCnt="1">
        <dgm:presLayoutVars>
          <dgm:bulletEnabled val="1"/>
        </dgm:presLayoutVars>
      </dgm:prSet>
      <dgm:spPr/>
    </dgm:pt>
  </dgm:ptLst>
  <dgm:cxnLst>
    <dgm:cxn modelId="{BD6F9B1D-AF2A-4335-B1D1-4056E333899C}" srcId="{0EE2E263-42D8-4293-A9C5-9E0E66BFFBEF}" destId="{94F86465-53D3-41B2-8FEF-3DC5513BCA21}" srcOrd="0" destOrd="0" parTransId="{47A72D1F-37BF-436A-9F46-035C6D9B80AE}" sibTransId="{0C3C8589-D2C1-4718-84B4-1DF977D789B7}"/>
    <dgm:cxn modelId="{6D9A732A-4FED-46A3-9344-32D548F28D91}" srcId="{20D1544F-845B-48F3-A400-21A0C907407C}" destId="{0EE2E263-42D8-4293-A9C5-9E0E66BFFBEF}" srcOrd="0" destOrd="0" parTransId="{2480BD5A-11E5-42F1-AA66-B5CC7B139151}" sibTransId="{85CC9044-42A8-4520-A2B6-512F364184F2}"/>
    <dgm:cxn modelId="{ACB4C33D-AD81-4387-8FF7-717BA84DC216}" type="presOf" srcId="{767858A8-9609-44FE-9A2D-1ACD7F834937}" destId="{FB1A8723-C1C0-48FB-A922-4830B0A43B89}" srcOrd="0" destOrd="3" presId="urn:microsoft.com/office/officeart/2005/8/layout/vList2"/>
    <dgm:cxn modelId="{A0BAE34F-1403-4C2B-98D6-06C5AD4AF8B5}" type="presOf" srcId="{20D1544F-845B-48F3-A400-21A0C907407C}" destId="{DD425432-00F3-43AC-B931-BEA3F839CFE3}" srcOrd="0" destOrd="0" presId="urn:microsoft.com/office/officeart/2005/8/layout/vList2"/>
    <dgm:cxn modelId="{AEC9B352-4213-4C6A-8592-E224F99001FC}" type="presOf" srcId="{9FC1052B-DA64-4637-8563-F9DDE22EA59E}" destId="{FB1A8723-C1C0-48FB-A922-4830B0A43B89}" srcOrd="0" destOrd="4" presId="urn:microsoft.com/office/officeart/2005/8/layout/vList2"/>
    <dgm:cxn modelId="{6FA10780-F64E-49E0-9796-E1BBC8B1ED63}" type="presOf" srcId="{0EE2E263-42D8-4293-A9C5-9E0E66BFFBEF}" destId="{C41A47EF-72FD-4364-8832-4CCF08961DD1}" srcOrd="0" destOrd="0" presId="urn:microsoft.com/office/officeart/2005/8/layout/vList2"/>
    <dgm:cxn modelId="{6B3C8D99-5C60-442D-8F55-BEFF8ADBE2AF}" srcId="{0EE2E263-42D8-4293-A9C5-9E0E66BFFBEF}" destId="{9FC1052B-DA64-4637-8563-F9DDE22EA59E}" srcOrd="4" destOrd="0" parTransId="{CE216527-FF2E-499F-8E3B-7F7E01A6A581}" sibTransId="{DFFF34D6-44F9-475E-8B9A-423D2CDC9500}"/>
    <dgm:cxn modelId="{6818F099-3E3D-440E-84AC-66A3D38B8826}" type="presOf" srcId="{94F86465-53D3-41B2-8FEF-3DC5513BCA21}" destId="{FB1A8723-C1C0-48FB-A922-4830B0A43B89}" srcOrd="0" destOrd="0" presId="urn:microsoft.com/office/officeart/2005/8/layout/vList2"/>
    <dgm:cxn modelId="{4E48239B-8A70-4D38-B082-E2A0133AC44C}" srcId="{0EE2E263-42D8-4293-A9C5-9E0E66BFFBEF}" destId="{564BAAF8-EA93-435B-BFE5-B1745F1ADFFF}" srcOrd="2" destOrd="0" parTransId="{316EA5C2-6D14-428E-A5CC-A878EA88A2E7}" sibTransId="{74CFB99F-6110-4CF8-973A-9D3862B9CC18}"/>
    <dgm:cxn modelId="{B318F0BA-6550-4463-A7B6-AAD671E5ACDA}" type="presOf" srcId="{564BAAF8-EA93-435B-BFE5-B1745F1ADFFF}" destId="{FB1A8723-C1C0-48FB-A922-4830B0A43B89}" srcOrd="0" destOrd="2" presId="urn:microsoft.com/office/officeart/2005/8/layout/vList2"/>
    <dgm:cxn modelId="{CAD7CED4-A797-4C2F-A879-F835C4100896}" srcId="{0EE2E263-42D8-4293-A9C5-9E0E66BFFBEF}" destId="{8ECFAFF4-BE99-46EF-8016-8D65EFAC99D6}" srcOrd="1" destOrd="0" parTransId="{CD498209-F567-4EAE-A6AC-786EDD2C6CAB}" sibTransId="{DFC16611-71EF-44E4-A190-8EF02408218B}"/>
    <dgm:cxn modelId="{2C6C15E8-1102-442E-8A60-58E5C8B3C38B}" type="presOf" srcId="{8ECFAFF4-BE99-46EF-8016-8D65EFAC99D6}" destId="{FB1A8723-C1C0-48FB-A922-4830B0A43B89}" srcOrd="0" destOrd="1" presId="urn:microsoft.com/office/officeart/2005/8/layout/vList2"/>
    <dgm:cxn modelId="{58FB00E9-5728-4F07-9931-76C742F6C45F}" srcId="{0EE2E263-42D8-4293-A9C5-9E0E66BFFBEF}" destId="{767858A8-9609-44FE-9A2D-1ACD7F834937}" srcOrd="3" destOrd="0" parTransId="{FFD91B07-CAFC-4682-9BAF-4A63B944CEA5}" sibTransId="{966BD85E-F0E8-407C-A704-8C444D941615}"/>
    <dgm:cxn modelId="{B1C1BF1C-8664-4204-AE97-8D670FAA97DF}" type="presParOf" srcId="{DD425432-00F3-43AC-B931-BEA3F839CFE3}" destId="{C41A47EF-72FD-4364-8832-4CCF08961DD1}" srcOrd="0" destOrd="0" presId="urn:microsoft.com/office/officeart/2005/8/layout/vList2"/>
    <dgm:cxn modelId="{33A11F32-7AF2-48D2-B061-D2C47F55DBD1}" type="presParOf" srcId="{DD425432-00F3-43AC-B931-BEA3F839CFE3}" destId="{FB1A8723-C1C0-48FB-A922-4830B0A43B89}"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1A47EF-72FD-4364-8832-4CCF08961DD1}">
      <dsp:nvSpPr>
        <dsp:cNvPr id="0" name=""/>
        <dsp:cNvSpPr/>
      </dsp:nvSpPr>
      <dsp:spPr>
        <a:xfrm>
          <a:off x="0" y="0"/>
          <a:ext cx="4092621" cy="141531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s-CL" sz="2700" kern="1200" dirty="0"/>
            <a:t>HISTORIA, GEOGRAFIA Y CIENCIAS SOCIALES:</a:t>
          </a:r>
          <a:endParaRPr lang="en-US" sz="2700" kern="1200" dirty="0"/>
        </a:p>
      </dsp:txBody>
      <dsp:txXfrm>
        <a:off x="69090" y="69090"/>
        <a:ext cx="3954441" cy="1277136"/>
      </dsp:txXfrm>
    </dsp:sp>
    <dsp:sp modelId="{FB1A8723-C1C0-48FB-A922-4830B0A43B89}">
      <dsp:nvSpPr>
        <dsp:cNvPr id="0" name=""/>
        <dsp:cNvSpPr/>
      </dsp:nvSpPr>
      <dsp:spPr>
        <a:xfrm>
          <a:off x="0" y="1848747"/>
          <a:ext cx="4216893" cy="2980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886" tIns="34290" rIns="192024" bIns="34290" numCol="1" spcCol="1270" anchor="t" anchorCtr="0">
          <a:noAutofit/>
        </a:bodyPr>
        <a:lstStyle/>
        <a:p>
          <a:pPr marL="228600" lvl="1" indent="-228600" algn="l" defTabSz="933450">
            <a:lnSpc>
              <a:spcPct val="90000"/>
            </a:lnSpc>
            <a:spcBef>
              <a:spcPct val="0"/>
            </a:spcBef>
            <a:spcAft>
              <a:spcPct val="20000"/>
            </a:spcAft>
            <a:buFont typeface="+mj-lt"/>
            <a:buAutoNum type="arabicPeriod"/>
          </a:pPr>
          <a:r>
            <a:rPr lang="es-CL" sz="2100" kern="1200" dirty="0"/>
            <a:t>COMPRENSION HISTORICA DEL PRESENTE</a:t>
          </a:r>
          <a:endParaRPr lang="en-US" sz="2100" kern="1200" dirty="0"/>
        </a:p>
        <a:p>
          <a:pPr marL="228600" lvl="1" indent="-228600" algn="l" defTabSz="933450">
            <a:lnSpc>
              <a:spcPct val="90000"/>
            </a:lnSpc>
            <a:spcBef>
              <a:spcPct val="0"/>
            </a:spcBef>
            <a:spcAft>
              <a:spcPct val="20000"/>
            </a:spcAft>
            <a:buFont typeface="+mj-lt"/>
            <a:buAutoNum type="arabicPeriod"/>
          </a:pPr>
          <a:endParaRPr lang="en-US" sz="2100" kern="1200" dirty="0"/>
        </a:p>
        <a:p>
          <a:pPr marL="228600" lvl="1" indent="-228600" algn="l" defTabSz="933450">
            <a:lnSpc>
              <a:spcPct val="90000"/>
            </a:lnSpc>
            <a:spcBef>
              <a:spcPct val="0"/>
            </a:spcBef>
            <a:spcAft>
              <a:spcPct val="20000"/>
            </a:spcAft>
            <a:buFont typeface="+mj-lt"/>
            <a:buAutoNum type="arabicPeriod"/>
          </a:pPr>
          <a:r>
            <a:rPr lang="es-CL" sz="2100" kern="1200" dirty="0"/>
            <a:t>GEOGRAFIA, TERRITORIA Y DESAFIOS SOCIOAMBIENTALES</a:t>
          </a:r>
          <a:endParaRPr lang="en-US" sz="2100" kern="1200" dirty="0"/>
        </a:p>
        <a:p>
          <a:pPr marL="228600" lvl="1" indent="-228600" algn="l" defTabSz="933450">
            <a:lnSpc>
              <a:spcPct val="90000"/>
            </a:lnSpc>
            <a:spcBef>
              <a:spcPct val="0"/>
            </a:spcBef>
            <a:spcAft>
              <a:spcPct val="20000"/>
            </a:spcAft>
            <a:buFont typeface="+mj-lt"/>
            <a:buAutoNum type="arabicPeriod"/>
          </a:pPr>
          <a:endParaRPr lang="en-US" sz="2100" kern="1200" dirty="0"/>
        </a:p>
        <a:p>
          <a:pPr marL="228600" lvl="1" indent="-228600" algn="l" defTabSz="933450">
            <a:lnSpc>
              <a:spcPct val="90000"/>
            </a:lnSpc>
            <a:spcBef>
              <a:spcPct val="0"/>
            </a:spcBef>
            <a:spcAft>
              <a:spcPct val="20000"/>
            </a:spcAft>
            <a:buFont typeface="+mj-lt"/>
            <a:buAutoNum type="arabicPeriod"/>
          </a:pPr>
          <a:r>
            <a:rPr lang="es-CL" sz="2100" kern="1200" dirty="0"/>
            <a:t>ECONOMIA Y SOCIEDAD</a:t>
          </a:r>
          <a:endParaRPr lang="en-US" sz="2100" kern="1200" dirty="0"/>
        </a:p>
      </dsp:txBody>
      <dsp:txXfrm>
        <a:off x="0" y="1848747"/>
        <a:ext cx="4216893" cy="29808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s-CL"/>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C8D9D1D5-DD2E-43E2-A527-7FACCD4A3550}" type="slidenum">
              <a:rPr lang="es-CL" smtClean="0"/>
              <a:t>‹Nº›</a:t>
            </a:fld>
            <a:endParaRPr lang="es-CL"/>
          </a:p>
        </p:txBody>
      </p:sp>
    </p:spTree>
    <p:extLst>
      <p:ext uri="{BB962C8B-B14F-4D97-AF65-F5344CB8AC3E}">
        <p14:creationId xmlns:p14="http://schemas.microsoft.com/office/powerpoint/2010/main" val="783527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9ED7002-11DC-429E-8257-C6B133BB8A19}" type="datetimeFigureOut">
              <a:rPr lang="es-CL" smtClean="0"/>
              <a:t>16-11-2020</a:t>
            </a:fld>
            <a:endParaRPr lang="es-CL"/>
          </a:p>
        </p:txBody>
      </p:sp>
      <p:sp>
        <p:nvSpPr>
          <p:cNvPr id="6" name="Footer Placeholder 5"/>
          <p:cNvSpPr>
            <a:spLocks noGrp="1"/>
          </p:cNvSpPr>
          <p:nvPr>
            <p:ph type="ftr" sz="quarter" idx="11"/>
          </p:nvPr>
        </p:nvSpPr>
        <p:spPr/>
        <p:txBody>
          <a:bodyPr/>
          <a:lstStyle/>
          <a:p>
            <a:endParaRPr lang="es-CL"/>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2302546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975607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677253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681158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9ED7002-11DC-429E-8257-C6B133BB8A19}" type="datetimeFigureOut">
              <a:rPr lang="es-CL" smtClean="0"/>
              <a:t>16-11-2020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9530603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29ED7002-11DC-429E-8257-C6B133BB8A19}" type="datetimeFigureOut">
              <a:rPr lang="es-CL" smtClean="0"/>
              <a:t>16-11-2020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8639958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2416637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3883400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930649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9ED7002-11DC-429E-8257-C6B133BB8A19}" type="datetimeFigureOut">
              <a:rPr lang="es-CL" smtClean="0"/>
              <a:t>16-11-2020</a:t>
            </a:fld>
            <a:endParaRPr lang="es-CL"/>
          </a:p>
        </p:txBody>
      </p:sp>
      <p:sp>
        <p:nvSpPr>
          <p:cNvPr id="5" name="Footer Placeholder 4"/>
          <p:cNvSpPr>
            <a:spLocks noGrp="1"/>
          </p:cNvSpPr>
          <p:nvPr>
            <p:ph type="ftr" sz="quarter" idx="11"/>
          </p:nvPr>
        </p:nvSpPr>
        <p:spPr/>
        <p:txBody>
          <a:bodyPr/>
          <a:lstStyle/>
          <a:p>
            <a:endParaRPr lang="es-CL"/>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3917428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29ED7002-11DC-429E-8257-C6B133BB8A19}" type="datetimeFigureOut">
              <a:rPr lang="es-CL" smtClean="0"/>
              <a:t>16-11-2020</a:t>
            </a:fld>
            <a:endParaRPr lang="es-CL"/>
          </a:p>
        </p:txBody>
      </p:sp>
      <p:sp>
        <p:nvSpPr>
          <p:cNvPr id="6" name="Footer Placeholder 5"/>
          <p:cNvSpPr>
            <a:spLocks noGrp="1"/>
          </p:cNvSpPr>
          <p:nvPr>
            <p:ph type="ftr" sz="quarter" idx="11"/>
          </p:nvPr>
        </p:nvSpPr>
        <p:spPr/>
        <p:txBody>
          <a:bodyPr/>
          <a:lstStyle/>
          <a:p>
            <a:endParaRPr lang="es-CL"/>
          </a:p>
        </p:txBody>
      </p:sp>
      <p:sp>
        <p:nvSpPr>
          <p:cNvPr id="7" name="Slide Number Placeholder 6"/>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408658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29ED7002-11DC-429E-8257-C6B133BB8A19}" type="datetimeFigureOut">
              <a:rPr lang="es-CL" smtClean="0"/>
              <a:t>16-11-2020</a:t>
            </a:fld>
            <a:endParaRPr lang="es-CL"/>
          </a:p>
        </p:txBody>
      </p:sp>
      <p:sp>
        <p:nvSpPr>
          <p:cNvPr id="8" name="Footer Placeholder 7"/>
          <p:cNvSpPr>
            <a:spLocks noGrp="1"/>
          </p:cNvSpPr>
          <p:nvPr>
            <p:ph type="ftr" sz="quarter" idx="11"/>
          </p:nvPr>
        </p:nvSpPr>
        <p:spPr/>
        <p:txBody>
          <a:bodyPr/>
          <a:lstStyle/>
          <a:p>
            <a:endParaRPr lang="es-CL"/>
          </a:p>
        </p:txBody>
      </p:sp>
      <p:sp>
        <p:nvSpPr>
          <p:cNvPr id="9" name="Slide Number Placeholder 8"/>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339085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29ED7002-11DC-429E-8257-C6B133BB8A19}" type="datetimeFigureOut">
              <a:rPr lang="es-CL" smtClean="0"/>
              <a:t>16-11-2020</a:t>
            </a:fld>
            <a:endParaRPr lang="es-CL"/>
          </a:p>
        </p:txBody>
      </p:sp>
      <p:sp>
        <p:nvSpPr>
          <p:cNvPr id="4" name="Footer Placeholder 3"/>
          <p:cNvSpPr>
            <a:spLocks noGrp="1"/>
          </p:cNvSpPr>
          <p:nvPr>
            <p:ph type="ftr" sz="quarter" idx="11"/>
          </p:nvPr>
        </p:nvSpPr>
        <p:spPr/>
        <p:txBody>
          <a:bodyPr/>
          <a:lstStyle/>
          <a:p>
            <a:endParaRPr lang="es-CL"/>
          </a:p>
        </p:txBody>
      </p:sp>
      <p:sp>
        <p:nvSpPr>
          <p:cNvPr id="5" name="Slide Number Placeholder 4"/>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3635385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ED7002-11DC-429E-8257-C6B133BB8A19}" type="datetimeFigureOut">
              <a:rPr lang="es-CL" smtClean="0"/>
              <a:t>16-11-2020</a:t>
            </a:fld>
            <a:endParaRPr lang="es-CL"/>
          </a:p>
        </p:txBody>
      </p:sp>
      <p:sp>
        <p:nvSpPr>
          <p:cNvPr id="3" name="Footer Placeholder 2"/>
          <p:cNvSpPr>
            <a:spLocks noGrp="1"/>
          </p:cNvSpPr>
          <p:nvPr>
            <p:ph type="ftr" sz="quarter" idx="11"/>
          </p:nvPr>
        </p:nvSpPr>
        <p:spPr/>
        <p:txBody>
          <a:bodyPr/>
          <a:lstStyle/>
          <a:p>
            <a:endParaRPr lang="es-CL"/>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1466726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9ED7002-11DC-429E-8257-C6B133BB8A19}" type="datetimeFigureOut">
              <a:rPr lang="es-CL" smtClean="0"/>
              <a:t>16-11-2020</a:t>
            </a:fld>
            <a:endParaRPr lang="es-CL"/>
          </a:p>
        </p:txBody>
      </p:sp>
      <p:sp>
        <p:nvSpPr>
          <p:cNvPr id="6" name="Footer Placeholder 5"/>
          <p:cNvSpPr>
            <a:spLocks noGrp="1"/>
          </p:cNvSpPr>
          <p:nvPr>
            <p:ph type="ftr" sz="quarter" idx="11"/>
          </p:nvPr>
        </p:nvSpPr>
        <p:spPr/>
        <p:txBody>
          <a:bodyPr/>
          <a:lstStyle/>
          <a:p>
            <a:endParaRPr lang="es-CL"/>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38787254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29ED7002-11DC-429E-8257-C6B133BB8A19}" type="datetimeFigureOut">
              <a:rPr lang="es-CL" smtClean="0"/>
              <a:t>16-11-2020</a:t>
            </a:fld>
            <a:endParaRPr lang="es-CL"/>
          </a:p>
        </p:txBody>
      </p:sp>
      <p:sp>
        <p:nvSpPr>
          <p:cNvPr id="6" name="Footer Placeholder 5"/>
          <p:cNvSpPr>
            <a:spLocks noGrp="1"/>
          </p:cNvSpPr>
          <p:nvPr>
            <p:ph type="ftr" sz="quarter" idx="11"/>
          </p:nvPr>
        </p:nvSpPr>
        <p:spPr/>
        <p:txBody>
          <a:bodyPr/>
          <a:lstStyle/>
          <a:p>
            <a:endParaRPr lang="es-CL"/>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C8D9D1D5-DD2E-43E2-A527-7FACCD4A3550}" type="slidenum">
              <a:rPr lang="es-CL" smtClean="0"/>
              <a:t>‹Nº›</a:t>
            </a:fld>
            <a:endParaRPr lang="es-CL"/>
          </a:p>
        </p:txBody>
      </p:sp>
    </p:spTree>
    <p:extLst>
      <p:ext uri="{BB962C8B-B14F-4D97-AF65-F5344CB8AC3E}">
        <p14:creationId xmlns:p14="http://schemas.microsoft.com/office/powerpoint/2010/main" val="887005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s-CL"/>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9ED7002-11DC-429E-8257-C6B133BB8A19}" type="datetimeFigureOut">
              <a:rPr lang="es-CL" smtClean="0"/>
              <a:t>16-11-2020</a:t>
            </a:fld>
            <a:endParaRPr lang="es-CL"/>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C8D9D1D5-DD2E-43E2-A527-7FACCD4A3550}" type="slidenum">
              <a:rPr lang="es-CL" smtClean="0"/>
              <a:t>‹Nº›</a:t>
            </a:fld>
            <a:endParaRPr lang="es-CL"/>
          </a:p>
        </p:txBody>
      </p:sp>
    </p:spTree>
    <p:extLst>
      <p:ext uri="{BB962C8B-B14F-4D97-AF65-F5344CB8AC3E}">
        <p14:creationId xmlns:p14="http://schemas.microsoft.com/office/powerpoint/2010/main" val="201518698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id="{388DD50E-1D2D-48C6-A470-79FB7F337F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useBgFill="1">
        <p:nvSpPr>
          <p:cNvPr id="84" name="Rectangle 83">
            <a:extLst>
              <a:ext uri="{FF2B5EF4-FFF2-40B4-BE49-F238E27FC236}">
                <a16:creationId xmlns:a16="http://schemas.microsoft.com/office/drawing/2014/main" id="{126CD6DF-E40F-4D39-BA46-5D099AC4C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Organización Nuevo Currículum de 3° y 4° medio - YouTube">
            <a:extLst>
              <a:ext uri="{FF2B5EF4-FFF2-40B4-BE49-F238E27FC236}">
                <a16:creationId xmlns:a16="http://schemas.microsoft.com/office/drawing/2014/main" id="{DC04D660-DE3B-46D2-828E-A3BA4EF06F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1" t="18943" r="5766" b="18161"/>
          <a:stretch/>
        </p:blipFill>
        <p:spPr bwMode="auto">
          <a:xfrm>
            <a:off x="847667" y="643467"/>
            <a:ext cx="10496665" cy="4085251"/>
          </a:xfrm>
          <a:prstGeom prst="rect">
            <a:avLst/>
          </a:prstGeom>
          <a:noFill/>
          <a:extLst>
            <a:ext uri="{909E8E84-426E-40DD-AFC4-6F175D3DCCD1}">
              <a14:hiddenFill xmlns:a14="http://schemas.microsoft.com/office/drawing/2010/main">
                <a:solidFill>
                  <a:srgbClr val="FFFFFF"/>
                </a:solidFill>
              </a14:hiddenFill>
            </a:ext>
          </a:extLst>
        </p:spPr>
      </p:pic>
      <p:sp>
        <p:nvSpPr>
          <p:cNvPr id="86" name="Freeform: Shape 85">
            <a:extLst>
              <a:ext uri="{FF2B5EF4-FFF2-40B4-BE49-F238E27FC236}">
                <a16:creationId xmlns:a16="http://schemas.microsoft.com/office/drawing/2014/main" id="{E848A24A-E17D-464F-99FB-EF7B8EC078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88" name="Freeform: Shape 87">
            <a:extLst>
              <a:ext uri="{FF2B5EF4-FFF2-40B4-BE49-F238E27FC236}">
                <a16:creationId xmlns:a16="http://schemas.microsoft.com/office/drawing/2014/main" id="{CD3DDA28-7B69-422D-9888-25C7BC97B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4773" y="4915968"/>
            <a:ext cx="3039999" cy="440926"/>
          </a:xfrm>
          <a:custGeom>
            <a:avLst/>
            <a:gdLst>
              <a:gd name="connsiteX0" fmla="*/ 0 w 3039999"/>
              <a:gd name="connsiteY0" fmla="*/ 155844 h 440926"/>
              <a:gd name="connsiteX1" fmla="*/ 6524 w 3039999"/>
              <a:gd name="connsiteY1" fmla="*/ 156086 h 440926"/>
              <a:gd name="connsiteX2" fmla="*/ 98577 w 3039999"/>
              <a:gd name="connsiteY2" fmla="*/ 159586 h 440926"/>
              <a:gd name="connsiteX3" fmla="*/ 191951 w 3039999"/>
              <a:gd name="connsiteY3" fmla="*/ 162919 h 440926"/>
              <a:gd name="connsiteX4" fmla="*/ 285984 w 3039999"/>
              <a:gd name="connsiteY4" fmla="*/ 165003 h 440926"/>
              <a:gd name="connsiteX5" fmla="*/ 381667 w 3039999"/>
              <a:gd name="connsiteY5" fmla="*/ 167003 h 440926"/>
              <a:gd name="connsiteX6" fmla="*/ 478999 w 3039999"/>
              <a:gd name="connsiteY6" fmla="*/ 169086 h 440926"/>
              <a:gd name="connsiteX7" fmla="*/ 577652 w 3039999"/>
              <a:gd name="connsiteY7" fmla="*/ 170503 h 440926"/>
              <a:gd name="connsiteX8" fmla="*/ 677293 w 3039999"/>
              <a:gd name="connsiteY8" fmla="*/ 170503 h 440926"/>
              <a:gd name="connsiteX9" fmla="*/ 778255 w 3039999"/>
              <a:gd name="connsiteY9" fmla="*/ 171086 h 440926"/>
              <a:gd name="connsiteX10" fmla="*/ 880207 w 3039999"/>
              <a:gd name="connsiteY10" fmla="*/ 170503 h 440926"/>
              <a:gd name="connsiteX11" fmla="*/ 983149 w 3039999"/>
              <a:gd name="connsiteY11" fmla="*/ 169086 h 440926"/>
              <a:gd name="connsiteX12" fmla="*/ 1086420 w 3039999"/>
              <a:gd name="connsiteY12" fmla="*/ 167753 h 440926"/>
              <a:gd name="connsiteX13" fmla="*/ 1191011 w 3039999"/>
              <a:gd name="connsiteY13" fmla="*/ 165003 h 440926"/>
              <a:gd name="connsiteX14" fmla="*/ 1296922 w 3039999"/>
              <a:gd name="connsiteY14" fmla="*/ 162336 h 440926"/>
              <a:gd name="connsiteX15" fmla="*/ 1402173 w 3039999"/>
              <a:gd name="connsiteY15" fmla="*/ 158836 h 440926"/>
              <a:gd name="connsiteX16" fmla="*/ 1508744 w 3039999"/>
              <a:gd name="connsiteY16" fmla="*/ 154169 h 440926"/>
              <a:gd name="connsiteX17" fmla="*/ 1616635 w 3039999"/>
              <a:gd name="connsiteY17" fmla="*/ 148669 h 440926"/>
              <a:gd name="connsiteX18" fmla="*/ 1724525 w 3039999"/>
              <a:gd name="connsiteY18" fmla="*/ 143252 h 440926"/>
              <a:gd name="connsiteX19" fmla="*/ 1832416 w 3039999"/>
              <a:gd name="connsiteY19" fmla="*/ 136335 h 440926"/>
              <a:gd name="connsiteX20" fmla="*/ 1942286 w 3039999"/>
              <a:gd name="connsiteY20" fmla="*/ 128169 h 440926"/>
              <a:gd name="connsiteX21" fmla="*/ 2050177 w 3039999"/>
              <a:gd name="connsiteY21" fmla="*/ 120002 h 440926"/>
              <a:gd name="connsiteX22" fmla="*/ 2160047 w 3039999"/>
              <a:gd name="connsiteY22" fmla="*/ 110419 h 440926"/>
              <a:gd name="connsiteX23" fmla="*/ 2270907 w 3039999"/>
              <a:gd name="connsiteY23" fmla="*/ 100168 h 440926"/>
              <a:gd name="connsiteX24" fmla="*/ 2379788 w 3039999"/>
              <a:gd name="connsiteY24" fmla="*/ 89251 h 440926"/>
              <a:gd name="connsiteX25" fmla="*/ 2489988 w 3039999"/>
              <a:gd name="connsiteY25" fmla="*/ 76418 h 440926"/>
              <a:gd name="connsiteX26" fmla="*/ 2600188 w 3039999"/>
              <a:gd name="connsiteY26" fmla="*/ 62751 h 440926"/>
              <a:gd name="connsiteX27" fmla="*/ 2710388 w 3039999"/>
              <a:gd name="connsiteY27" fmla="*/ 49168 h 440926"/>
              <a:gd name="connsiteX28" fmla="*/ 2820258 w 3039999"/>
              <a:gd name="connsiteY28" fmla="*/ 33334 h 440926"/>
              <a:gd name="connsiteX29" fmla="*/ 2930129 w 3039999"/>
              <a:gd name="connsiteY29" fmla="*/ 17000 h 440926"/>
              <a:gd name="connsiteX30" fmla="*/ 3039999 w 3039999"/>
              <a:gd name="connsiteY30" fmla="*/ 0 h 440926"/>
              <a:gd name="connsiteX31" fmla="*/ 3026141 w 3039999"/>
              <a:gd name="connsiteY31" fmla="*/ 440924 h 440926"/>
              <a:gd name="connsiteX32" fmla="*/ 2677942 w 3039999"/>
              <a:gd name="connsiteY32" fmla="*/ 435925 h 440926"/>
              <a:gd name="connsiteX33" fmla="*/ 2643381 w 3039999"/>
              <a:gd name="connsiteY33" fmla="*/ 434739 h 440926"/>
              <a:gd name="connsiteX34" fmla="*/ 2673098 w 3039999"/>
              <a:gd name="connsiteY34" fmla="*/ 197552 h 440926"/>
              <a:gd name="connsiteX35" fmla="*/ 2600644 w 3039999"/>
              <a:gd name="connsiteY35" fmla="*/ 199684 h 440926"/>
              <a:gd name="connsiteX36" fmla="*/ 2342303 w 3039999"/>
              <a:gd name="connsiteY36" fmla="*/ 205715 h 440926"/>
              <a:gd name="connsiteX37" fmla="*/ 2084160 w 3039999"/>
              <a:gd name="connsiteY37" fmla="*/ 210171 h 440926"/>
              <a:gd name="connsiteX38" fmla="*/ 1825032 w 3039999"/>
              <a:gd name="connsiteY38" fmla="*/ 209703 h 440926"/>
              <a:gd name="connsiteX39" fmla="*/ 1567480 w 3039999"/>
              <a:gd name="connsiteY39" fmla="*/ 209433 h 440926"/>
              <a:gd name="connsiteX40" fmla="*/ 1308551 w 3039999"/>
              <a:gd name="connsiteY40" fmla="*/ 207391 h 440926"/>
              <a:gd name="connsiteX41" fmla="*/ 1053363 w 3039999"/>
              <a:gd name="connsiteY41" fmla="*/ 201018 h 440926"/>
              <a:gd name="connsiteX42" fmla="*/ 795223 w 3039999"/>
              <a:gd name="connsiteY42" fmla="*/ 192674 h 440926"/>
              <a:gd name="connsiteX43" fmla="*/ 538856 w 3039999"/>
              <a:gd name="connsiteY43" fmla="*/ 182954 h 440926"/>
              <a:gd name="connsiteX44" fmla="*/ 286033 w 3039999"/>
              <a:gd name="connsiteY44" fmla="*/ 170477 h 440926"/>
              <a:gd name="connsiteX45" fmla="*/ 31635 w 3039999"/>
              <a:gd name="connsiteY45" fmla="*/ 157803 h 44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039999" h="440926">
                <a:moveTo>
                  <a:pt x="0" y="155844"/>
                </a:moveTo>
                <a:lnTo>
                  <a:pt x="6524" y="156086"/>
                </a:lnTo>
                <a:lnTo>
                  <a:pt x="98577" y="159586"/>
                </a:lnTo>
                <a:lnTo>
                  <a:pt x="191951" y="162919"/>
                </a:lnTo>
                <a:lnTo>
                  <a:pt x="285984" y="165003"/>
                </a:lnTo>
                <a:lnTo>
                  <a:pt x="381667" y="167003"/>
                </a:lnTo>
                <a:lnTo>
                  <a:pt x="478999" y="169086"/>
                </a:lnTo>
                <a:lnTo>
                  <a:pt x="577652" y="170503"/>
                </a:lnTo>
                <a:lnTo>
                  <a:pt x="677293" y="170503"/>
                </a:lnTo>
                <a:lnTo>
                  <a:pt x="778255" y="171086"/>
                </a:lnTo>
                <a:lnTo>
                  <a:pt x="880207" y="170503"/>
                </a:lnTo>
                <a:lnTo>
                  <a:pt x="983149" y="169086"/>
                </a:lnTo>
                <a:lnTo>
                  <a:pt x="1086420" y="167753"/>
                </a:lnTo>
                <a:lnTo>
                  <a:pt x="1191011" y="165003"/>
                </a:lnTo>
                <a:lnTo>
                  <a:pt x="1296922" y="162336"/>
                </a:lnTo>
                <a:lnTo>
                  <a:pt x="1402173" y="158836"/>
                </a:lnTo>
                <a:lnTo>
                  <a:pt x="1508744" y="154169"/>
                </a:lnTo>
                <a:lnTo>
                  <a:pt x="1616635" y="148669"/>
                </a:lnTo>
                <a:lnTo>
                  <a:pt x="1724525" y="143252"/>
                </a:lnTo>
                <a:lnTo>
                  <a:pt x="1832416" y="136335"/>
                </a:lnTo>
                <a:lnTo>
                  <a:pt x="1942286" y="128169"/>
                </a:lnTo>
                <a:lnTo>
                  <a:pt x="2050177" y="120002"/>
                </a:lnTo>
                <a:lnTo>
                  <a:pt x="2160047" y="110419"/>
                </a:lnTo>
                <a:lnTo>
                  <a:pt x="2270907" y="100168"/>
                </a:lnTo>
                <a:lnTo>
                  <a:pt x="2379788" y="89251"/>
                </a:lnTo>
                <a:lnTo>
                  <a:pt x="2489988" y="76418"/>
                </a:lnTo>
                <a:lnTo>
                  <a:pt x="2600188" y="62751"/>
                </a:lnTo>
                <a:lnTo>
                  <a:pt x="2710388" y="49168"/>
                </a:lnTo>
                <a:lnTo>
                  <a:pt x="2820258" y="33334"/>
                </a:lnTo>
                <a:lnTo>
                  <a:pt x="2930129" y="17000"/>
                </a:lnTo>
                <a:lnTo>
                  <a:pt x="3039999" y="0"/>
                </a:lnTo>
                <a:cubicBezTo>
                  <a:pt x="3029771" y="277755"/>
                  <a:pt x="3036370" y="163169"/>
                  <a:pt x="3026141" y="440924"/>
                </a:cubicBezTo>
                <a:cubicBezTo>
                  <a:pt x="2925757" y="440997"/>
                  <a:pt x="2808081" y="439255"/>
                  <a:pt x="2677942" y="435925"/>
                </a:cubicBezTo>
                <a:lnTo>
                  <a:pt x="2643381" y="434739"/>
                </a:lnTo>
                <a:lnTo>
                  <a:pt x="2673098" y="197552"/>
                </a:lnTo>
                <a:lnTo>
                  <a:pt x="2600644" y="199684"/>
                </a:lnTo>
                <a:lnTo>
                  <a:pt x="2342303" y="205715"/>
                </a:lnTo>
                <a:lnTo>
                  <a:pt x="2084160" y="210171"/>
                </a:lnTo>
                <a:lnTo>
                  <a:pt x="1825032" y="209703"/>
                </a:lnTo>
                <a:lnTo>
                  <a:pt x="1567480" y="209433"/>
                </a:lnTo>
                <a:lnTo>
                  <a:pt x="1308551" y="207391"/>
                </a:lnTo>
                <a:lnTo>
                  <a:pt x="1053363" y="201018"/>
                </a:lnTo>
                <a:lnTo>
                  <a:pt x="795223" y="192674"/>
                </a:lnTo>
                <a:lnTo>
                  <a:pt x="538856" y="182954"/>
                </a:lnTo>
                <a:lnTo>
                  <a:pt x="286033" y="170477"/>
                </a:lnTo>
                <a:lnTo>
                  <a:pt x="31635" y="157803"/>
                </a:lnTo>
                <a:close/>
              </a:path>
            </a:pathLst>
          </a:custGeom>
          <a:solidFill>
            <a:schemeClr val="bg1">
              <a:alpha val="20000"/>
            </a:schemeClr>
          </a:solidFill>
          <a:ln>
            <a:noFill/>
          </a:ln>
        </p:spPr>
        <p:txBody>
          <a:bodyPr wrap="square">
            <a:noAutofit/>
          </a:bodyPr>
          <a:lstStyle/>
          <a:p>
            <a:endParaRPr lang="en-US" dirty="0"/>
          </a:p>
        </p:txBody>
      </p:sp>
      <p:sp>
        <p:nvSpPr>
          <p:cNvPr id="5" name="CuadroTexto 4">
            <a:extLst>
              <a:ext uri="{FF2B5EF4-FFF2-40B4-BE49-F238E27FC236}">
                <a16:creationId xmlns:a16="http://schemas.microsoft.com/office/drawing/2014/main" id="{2EF9CE55-654B-4C38-969D-738ACAD05068}"/>
              </a:ext>
            </a:extLst>
          </p:cNvPr>
          <p:cNvSpPr txBox="1"/>
          <p:nvPr/>
        </p:nvSpPr>
        <p:spPr>
          <a:xfrm>
            <a:off x="754601" y="5308847"/>
            <a:ext cx="10793931" cy="923330"/>
          </a:xfrm>
          <a:prstGeom prst="rect">
            <a:avLst/>
          </a:prstGeom>
          <a:noFill/>
        </p:spPr>
        <p:txBody>
          <a:bodyPr wrap="square" rtlCol="0">
            <a:spAutoFit/>
          </a:bodyPr>
          <a:lstStyle/>
          <a:p>
            <a:r>
              <a:rPr lang="es-CL" dirty="0">
                <a:solidFill>
                  <a:schemeClr val="bg1"/>
                </a:solidFill>
              </a:rPr>
              <a:t>PRESENTACION PLAN DIFERENCIADO 3° MEDIO HISTORIA, GEOGRAFIA Y CIENCIAS SOCIALES</a:t>
            </a:r>
          </a:p>
          <a:p>
            <a:endParaRPr lang="es-CL" dirty="0">
              <a:solidFill>
                <a:schemeClr val="bg1"/>
              </a:solidFill>
            </a:endParaRPr>
          </a:p>
          <a:p>
            <a:r>
              <a:rPr lang="es-CL" dirty="0">
                <a:solidFill>
                  <a:schemeClr val="bg1"/>
                </a:solidFill>
              </a:rPr>
              <a:t>PROFESOR: CARLOS ANDRES BARRA ESPINOZA</a:t>
            </a:r>
          </a:p>
        </p:txBody>
      </p:sp>
    </p:spTree>
    <p:extLst>
      <p:ext uri="{BB962C8B-B14F-4D97-AF65-F5344CB8AC3E}">
        <p14:creationId xmlns:p14="http://schemas.microsoft.com/office/powerpoint/2010/main" val="2414429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9E07A5DF-FA84-4713-8362-5AD75093B1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4928325"/>
            <a:ext cx="10905067" cy="1286209"/>
          </a:xfrm>
          <a:custGeom>
            <a:avLst/>
            <a:gdLst>
              <a:gd name="connsiteX0" fmla="*/ 5080191 w 10905067"/>
              <a:gd name="connsiteY0" fmla="*/ 0 h 1286209"/>
              <a:gd name="connsiteX1" fmla="*/ 5315140 w 10905067"/>
              <a:gd name="connsiteY1" fmla="*/ 1588 h 1286209"/>
              <a:gd name="connsiteX2" fmla="*/ 5546915 w 10905067"/>
              <a:gd name="connsiteY2" fmla="*/ 1588 h 1286209"/>
              <a:gd name="connsiteX3" fmla="*/ 5777103 w 10905067"/>
              <a:gd name="connsiteY3" fmla="*/ 4763 h 1286209"/>
              <a:gd name="connsiteX4" fmla="*/ 6002528 w 10905067"/>
              <a:gd name="connsiteY4" fmla="*/ 9525 h 1286209"/>
              <a:gd name="connsiteX5" fmla="*/ 6226365 w 10905067"/>
              <a:gd name="connsiteY5" fmla="*/ 14288 h 1286209"/>
              <a:gd name="connsiteX6" fmla="*/ 6445440 w 10905067"/>
              <a:gd name="connsiteY6" fmla="*/ 19050 h 1286209"/>
              <a:gd name="connsiteX7" fmla="*/ 6662928 w 10905067"/>
              <a:gd name="connsiteY7" fmla="*/ 26988 h 1286209"/>
              <a:gd name="connsiteX8" fmla="*/ 6877240 w 10905067"/>
              <a:gd name="connsiteY8" fmla="*/ 34925 h 1286209"/>
              <a:gd name="connsiteX9" fmla="*/ 7086790 w 10905067"/>
              <a:gd name="connsiteY9" fmla="*/ 42863 h 1286209"/>
              <a:gd name="connsiteX10" fmla="*/ 7496365 w 10905067"/>
              <a:gd name="connsiteY10" fmla="*/ 63500 h 1286209"/>
              <a:gd name="connsiteX11" fmla="*/ 7888478 w 10905067"/>
              <a:gd name="connsiteY11" fmla="*/ 85725 h 1286209"/>
              <a:gd name="connsiteX12" fmla="*/ 8264715 w 10905067"/>
              <a:gd name="connsiteY12" fmla="*/ 109538 h 1286209"/>
              <a:gd name="connsiteX13" fmla="*/ 8621902 w 10905067"/>
              <a:gd name="connsiteY13" fmla="*/ 134938 h 1286209"/>
              <a:gd name="connsiteX14" fmla="*/ 8961628 w 10905067"/>
              <a:gd name="connsiteY14" fmla="*/ 161925 h 1286209"/>
              <a:gd name="connsiteX15" fmla="*/ 9277540 w 10905067"/>
              <a:gd name="connsiteY15" fmla="*/ 190500 h 1286209"/>
              <a:gd name="connsiteX16" fmla="*/ 9574402 w 10905067"/>
              <a:gd name="connsiteY16" fmla="*/ 219075 h 1286209"/>
              <a:gd name="connsiteX17" fmla="*/ 9847452 w 10905067"/>
              <a:gd name="connsiteY17" fmla="*/ 247650 h 1286209"/>
              <a:gd name="connsiteX18" fmla="*/ 10098278 w 10905067"/>
              <a:gd name="connsiteY18" fmla="*/ 274638 h 1286209"/>
              <a:gd name="connsiteX19" fmla="*/ 10320528 w 10905067"/>
              <a:gd name="connsiteY19" fmla="*/ 300038 h 1286209"/>
              <a:gd name="connsiteX20" fmla="*/ 10520552 w 10905067"/>
              <a:gd name="connsiteY20" fmla="*/ 323850 h 1286209"/>
              <a:gd name="connsiteX21" fmla="*/ 10690415 w 10905067"/>
              <a:gd name="connsiteY21" fmla="*/ 344488 h 1286209"/>
              <a:gd name="connsiteX22" fmla="*/ 10831702 w 10905067"/>
              <a:gd name="connsiteY22" fmla="*/ 363538 h 1286209"/>
              <a:gd name="connsiteX23" fmla="*/ 10905067 w 10905067"/>
              <a:gd name="connsiteY23" fmla="*/ 373678 h 1286209"/>
              <a:gd name="connsiteX24" fmla="*/ 10905067 w 10905067"/>
              <a:gd name="connsiteY24" fmla="*/ 1286209 h 1286209"/>
              <a:gd name="connsiteX25" fmla="*/ 0 w 10905067"/>
              <a:gd name="connsiteY25" fmla="*/ 1286209 h 1286209"/>
              <a:gd name="connsiteX26" fmla="*/ 0 w 10905067"/>
              <a:gd name="connsiteY26" fmla="*/ 369898 h 1286209"/>
              <a:gd name="connsiteX27" fmla="*/ 71628 w 10905067"/>
              <a:gd name="connsiteY27" fmla="*/ 358775 h 1286209"/>
              <a:gd name="connsiteX28" fmla="*/ 327215 w 10905067"/>
              <a:gd name="connsiteY28" fmla="*/ 320675 h 1286209"/>
              <a:gd name="connsiteX29" fmla="*/ 582802 w 10905067"/>
              <a:gd name="connsiteY29" fmla="*/ 284163 h 1286209"/>
              <a:gd name="connsiteX30" fmla="*/ 839978 w 10905067"/>
              <a:gd name="connsiteY30" fmla="*/ 252413 h 1286209"/>
              <a:gd name="connsiteX31" fmla="*/ 1095565 w 10905067"/>
              <a:gd name="connsiteY31" fmla="*/ 220663 h 1286209"/>
              <a:gd name="connsiteX32" fmla="*/ 1352740 w 10905067"/>
              <a:gd name="connsiteY32" fmla="*/ 190500 h 1286209"/>
              <a:gd name="connsiteX33" fmla="*/ 1606740 w 10905067"/>
              <a:gd name="connsiteY33" fmla="*/ 165100 h 1286209"/>
              <a:gd name="connsiteX34" fmla="*/ 1863915 w 10905067"/>
              <a:gd name="connsiteY34" fmla="*/ 141288 h 1286209"/>
              <a:gd name="connsiteX35" fmla="*/ 2119502 w 10905067"/>
              <a:gd name="connsiteY35" fmla="*/ 119063 h 1286209"/>
              <a:gd name="connsiteX36" fmla="*/ 2371915 w 10905067"/>
              <a:gd name="connsiteY36" fmla="*/ 100013 h 1286209"/>
              <a:gd name="connsiteX37" fmla="*/ 2625915 w 10905067"/>
              <a:gd name="connsiteY37" fmla="*/ 80963 h 1286209"/>
              <a:gd name="connsiteX38" fmla="*/ 2878328 w 10905067"/>
              <a:gd name="connsiteY38" fmla="*/ 65088 h 1286209"/>
              <a:gd name="connsiteX39" fmla="*/ 3129153 w 10905067"/>
              <a:gd name="connsiteY39" fmla="*/ 52388 h 1286209"/>
              <a:gd name="connsiteX40" fmla="*/ 3379978 w 10905067"/>
              <a:gd name="connsiteY40" fmla="*/ 39688 h 1286209"/>
              <a:gd name="connsiteX41" fmla="*/ 3627628 w 10905067"/>
              <a:gd name="connsiteY41" fmla="*/ 28575 h 1286209"/>
              <a:gd name="connsiteX42" fmla="*/ 3873690 w 10905067"/>
              <a:gd name="connsiteY42" fmla="*/ 20638 h 1286209"/>
              <a:gd name="connsiteX43" fmla="*/ 4119754 w 10905067"/>
              <a:gd name="connsiteY43" fmla="*/ 14288 h 1286209"/>
              <a:gd name="connsiteX44" fmla="*/ 4362640 w 10905067"/>
              <a:gd name="connsiteY44" fmla="*/ 7938 h 1286209"/>
              <a:gd name="connsiteX45" fmla="*/ 4603941 w 10905067"/>
              <a:gd name="connsiteY45" fmla="*/ 4763 h 1286209"/>
              <a:gd name="connsiteX46" fmla="*/ 4843653 w 10905067"/>
              <a:gd name="connsiteY46" fmla="*/ 1588 h 1286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905067" h="1286209">
                <a:moveTo>
                  <a:pt x="5080191" y="0"/>
                </a:moveTo>
                <a:lnTo>
                  <a:pt x="5315140" y="1588"/>
                </a:lnTo>
                <a:lnTo>
                  <a:pt x="5546915" y="1588"/>
                </a:lnTo>
                <a:lnTo>
                  <a:pt x="5777103" y="4763"/>
                </a:lnTo>
                <a:lnTo>
                  <a:pt x="6002528" y="9525"/>
                </a:lnTo>
                <a:lnTo>
                  <a:pt x="6226365" y="14288"/>
                </a:lnTo>
                <a:lnTo>
                  <a:pt x="6445440" y="19050"/>
                </a:lnTo>
                <a:lnTo>
                  <a:pt x="6662928" y="26988"/>
                </a:lnTo>
                <a:lnTo>
                  <a:pt x="6877240" y="34925"/>
                </a:lnTo>
                <a:lnTo>
                  <a:pt x="7086790" y="42863"/>
                </a:lnTo>
                <a:lnTo>
                  <a:pt x="7496365" y="63500"/>
                </a:lnTo>
                <a:lnTo>
                  <a:pt x="7888478" y="85725"/>
                </a:lnTo>
                <a:lnTo>
                  <a:pt x="8264715" y="109538"/>
                </a:lnTo>
                <a:lnTo>
                  <a:pt x="8621902" y="134938"/>
                </a:lnTo>
                <a:lnTo>
                  <a:pt x="8961628" y="161925"/>
                </a:lnTo>
                <a:lnTo>
                  <a:pt x="9277540" y="190500"/>
                </a:lnTo>
                <a:lnTo>
                  <a:pt x="9574402" y="219075"/>
                </a:lnTo>
                <a:lnTo>
                  <a:pt x="9847452" y="247650"/>
                </a:lnTo>
                <a:lnTo>
                  <a:pt x="10098278" y="274638"/>
                </a:lnTo>
                <a:lnTo>
                  <a:pt x="10320528" y="300038"/>
                </a:lnTo>
                <a:lnTo>
                  <a:pt x="10520552" y="323850"/>
                </a:lnTo>
                <a:lnTo>
                  <a:pt x="10690415" y="344488"/>
                </a:lnTo>
                <a:lnTo>
                  <a:pt x="10831702" y="363538"/>
                </a:lnTo>
                <a:lnTo>
                  <a:pt x="10905067" y="373678"/>
                </a:lnTo>
                <a:lnTo>
                  <a:pt x="10905067" y="1286209"/>
                </a:lnTo>
                <a:lnTo>
                  <a:pt x="0" y="1286209"/>
                </a:lnTo>
                <a:lnTo>
                  <a:pt x="0" y="369898"/>
                </a:lnTo>
                <a:lnTo>
                  <a:pt x="71628" y="358775"/>
                </a:lnTo>
                <a:lnTo>
                  <a:pt x="327215" y="320675"/>
                </a:lnTo>
                <a:lnTo>
                  <a:pt x="582802" y="284163"/>
                </a:lnTo>
                <a:lnTo>
                  <a:pt x="839978" y="252413"/>
                </a:lnTo>
                <a:lnTo>
                  <a:pt x="1095565" y="220663"/>
                </a:lnTo>
                <a:lnTo>
                  <a:pt x="1352740" y="190500"/>
                </a:lnTo>
                <a:lnTo>
                  <a:pt x="1606740" y="165100"/>
                </a:lnTo>
                <a:lnTo>
                  <a:pt x="1863915" y="141288"/>
                </a:lnTo>
                <a:lnTo>
                  <a:pt x="2119502" y="119063"/>
                </a:lnTo>
                <a:lnTo>
                  <a:pt x="2371915" y="100013"/>
                </a:lnTo>
                <a:lnTo>
                  <a:pt x="2625915" y="80963"/>
                </a:lnTo>
                <a:lnTo>
                  <a:pt x="2878328" y="65088"/>
                </a:lnTo>
                <a:lnTo>
                  <a:pt x="3129153" y="52388"/>
                </a:lnTo>
                <a:lnTo>
                  <a:pt x="3379978" y="39688"/>
                </a:lnTo>
                <a:lnTo>
                  <a:pt x="3627628" y="28575"/>
                </a:lnTo>
                <a:lnTo>
                  <a:pt x="3873690" y="20638"/>
                </a:lnTo>
                <a:lnTo>
                  <a:pt x="4119754" y="14288"/>
                </a:lnTo>
                <a:lnTo>
                  <a:pt x="4362640" y="7938"/>
                </a:lnTo>
                <a:lnTo>
                  <a:pt x="4603941" y="4763"/>
                </a:lnTo>
                <a:lnTo>
                  <a:pt x="4843653" y="1588"/>
                </a:lnTo>
                <a:close/>
              </a:path>
            </a:pathLst>
          </a:custGeom>
          <a:ln>
            <a:noFill/>
          </a:ln>
        </p:spPr>
        <p:style>
          <a:lnRef idx="2">
            <a:schemeClr val="accent1">
              <a:shade val="50000"/>
            </a:schemeClr>
          </a:lnRef>
          <a:fillRef idx="1002">
            <a:schemeClr val="dk2"/>
          </a:fillRef>
          <a:effectRef idx="0">
            <a:schemeClr val="accent1"/>
          </a:effectRef>
          <a:fontRef idx="minor">
            <a:schemeClr val="lt1"/>
          </a:fontRef>
        </p:style>
        <p:txBody>
          <a:bodyPr wrap="square">
            <a:noAutofit/>
          </a:bodyPr>
          <a:lstStyle/>
          <a:p>
            <a:endParaRPr lang="en-US" dirty="0"/>
          </a:p>
        </p:txBody>
      </p:sp>
      <p:sp>
        <p:nvSpPr>
          <p:cNvPr id="20" name="Freeform 5">
            <a:extLst>
              <a:ext uri="{FF2B5EF4-FFF2-40B4-BE49-F238E27FC236}">
                <a16:creationId xmlns:a16="http://schemas.microsoft.com/office/drawing/2014/main" id="{55C041D8-A61A-4C01-9DE2-C3D9F4350B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0371525">
            <a:off x="263767" y="491159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endParaRPr lang="en-US" dirty="0"/>
          </a:p>
        </p:txBody>
      </p:sp>
      <p:pic>
        <p:nvPicPr>
          <p:cNvPr id="4" name="Imagen 3">
            <a:extLst>
              <a:ext uri="{FF2B5EF4-FFF2-40B4-BE49-F238E27FC236}">
                <a16:creationId xmlns:a16="http://schemas.microsoft.com/office/drawing/2014/main" id="{9DC44B4E-C24C-48EC-A6EE-7F1C61ADDBE7}"/>
              </a:ext>
            </a:extLst>
          </p:cNvPr>
          <p:cNvPicPr>
            <a:picLocks noChangeAspect="1"/>
          </p:cNvPicPr>
          <p:nvPr/>
        </p:nvPicPr>
        <p:blipFill rotWithShape="1">
          <a:blip r:embed="rId2"/>
          <a:srcRect t="10157" r="1" b="11072"/>
          <a:stretch/>
        </p:blipFill>
        <p:spPr>
          <a:xfrm>
            <a:off x="643467" y="643466"/>
            <a:ext cx="10905066" cy="4703084"/>
          </a:xfrm>
          <a:custGeom>
            <a:avLst/>
            <a:gdLst/>
            <a:ahLst/>
            <a:cxnLst/>
            <a:rect l="l" t="t" r="r" b="b"/>
            <a:pathLst>
              <a:path w="10905066" h="4201234">
                <a:moveTo>
                  <a:pt x="0" y="0"/>
                </a:moveTo>
                <a:lnTo>
                  <a:pt x="10905066" y="0"/>
                </a:lnTo>
                <a:lnTo>
                  <a:pt x="10905066" y="4201234"/>
                </a:lnTo>
                <a:lnTo>
                  <a:pt x="10831701" y="4191094"/>
                </a:lnTo>
                <a:lnTo>
                  <a:pt x="10690414" y="4172044"/>
                </a:lnTo>
                <a:lnTo>
                  <a:pt x="10520551" y="4151406"/>
                </a:lnTo>
                <a:lnTo>
                  <a:pt x="10320527" y="4127594"/>
                </a:lnTo>
                <a:lnTo>
                  <a:pt x="10098277" y="4102194"/>
                </a:lnTo>
                <a:lnTo>
                  <a:pt x="9847451" y="4075206"/>
                </a:lnTo>
                <a:lnTo>
                  <a:pt x="9574401" y="4046631"/>
                </a:lnTo>
                <a:lnTo>
                  <a:pt x="9277539" y="4018056"/>
                </a:lnTo>
                <a:lnTo>
                  <a:pt x="8961627" y="3989481"/>
                </a:lnTo>
                <a:lnTo>
                  <a:pt x="8621901" y="3962494"/>
                </a:lnTo>
                <a:lnTo>
                  <a:pt x="8264714" y="3937094"/>
                </a:lnTo>
                <a:lnTo>
                  <a:pt x="7888477" y="3913281"/>
                </a:lnTo>
                <a:lnTo>
                  <a:pt x="7496364" y="3891056"/>
                </a:lnTo>
                <a:lnTo>
                  <a:pt x="7086789" y="3870419"/>
                </a:lnTo>
                <a:lnTo>
                  <a:pt x="6877239" y="3862481"/>
                </a:lnTo>
                <a:lnTo>
                  <a:pt x="6662927" y="3854544"/>
                </a:lnTo>
                <a:lnTo>
                  <a:pt x="6445439" y="3846606"/>
                </a:lnTo>
                <a:lnTo>
                  <a:pt x="6226364" y="3841844"/>
                </a:lnTo>
                <a:lnTo>
                  <a:pt x="6002527" y="3837081"/>
                </a:lnTo>
                <a:lnTo>
                  <a:pt x="5777102" y="3832319"/>
                </a:lnTo>
                <a:lnTo>
                  <a:pt x="5546914" y="3829144"/>
                </a:lnTo>
                <a:lnTo>
                  <a:pt x="5315139" y="3829144"/>
                </a:lnTo>
                <a:lnTo>
                  <a:pt x="5080189" y="3827556"/>
                </a:lnTo>
                <a:lnTo>
                  <a:pt x="4843652" y="3829144"/>
                </a:lnTo>
                <a:lnTo>
                  <a:pt x="4603939" y="3832319"/>
                </a:lnTo>
                <a:lnTo>
                  <a:pt x="4362639" y="3835494"/>
                </a:lnTo>
                <a:lnTo>
                  <a:pt x="4119752" y="3841844"/>
                </a:lnTo>
                <a:lnTo>
                  <a:pt x="3873689" y="3848194"/>
                </a:lnTo>
                <a:lnTo>
                  <a:pt x="3627627" y="3856131"/>
                </a:lnTo>
                <a:lnTo>
                  <a:pt x="3379977" y="3867244"/>
                </a:lnTo>
                <a:lnTo>
                  <a:pt x="3129152" y="3879944"/>
                </a:lnTo>
                <a:lnTo>
                  <a:pt x="2878327" y="3892644"/>
                </a:lnTo>
                <a:lnTo>
                  <a:pt x="2625914" y="3908519"/>
                </a:lnTo>
                <a:lnTo>
                  <a:pt x="2371914" y="3927569"/>
                </a:lnTo>
                <a:lnTo>
                  <a:pt x="2119501" y="3946619"/>
                </a:lnTo>
                <a:lnTo>
                  <a:pt x="1863914" y="3968844"/>
                </a:lnTo>
                <a:lnTo>
                  <a:pt x="1606739" y="3992656"/>
                </a:lnTo>
                <a:lnTo>
                  <a:pt x="1352739" y="4018056"/>
                </a:lnTo>
                <a:lnTo>
                  <a:pt x="1095564" y="4048219"/>
                </a:lnTo>
                <a:lnTo>
                  <a:pt x="839977" y="4079969"/>
                </a:lnTo>
                <a:lnTo>
                  <a:pt x="582801" y="4111719"/>
                </a:lnTo>
                <a:lnTo>
                  <a:pt x="327214" y="4148231"/>
                </a:lnTo>
                <a:lnTo>
                  <a:pt x="71627" y="4186331"/>
                </a:lnTo>
                <a:lnTo>
                  <a:pt x="0" y="4197454"/>
                </a:lnTo>
                <a:close/>
              </a:path>
            </a:pathLst>
          </a:custGeom>
        </p:spPr>
      </p:pic>
      <p:sp>
        <p:nvSpPr>
          <p:cNvPr id="22" name="Rectangle 21">
            <a:extLst>
              <a:ext uri="{FF2B5EF4-FFF2-40B4-BE49-F238E27FC236}">
                <a16:creationId xmlns:a16="http://schemas.microsoft.com/office/drawing/2014/main" id="{D8128B2E-5871-4FE1-A4EC-AA3F53CAE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4" name="CuadroTexto 13">
            <a:extLst>
              <a:ext uri="{FF2B5EF4-FFF2-40B4-BE49-F238E27FC236}">
                <a16:creationId xmlns:a16="http://schemas.microsoft.com/office/drawing/2014/main" id="{010BE1EF-C185-4963-9E65-E45197930381}"/>
              </a:ext>
            </a:extLst>
          </p:cNvPr>
          <p:cNvSpPr txBox="1"/>
          <p:nvPr/>
        </p:nvSpPr>
        <p:spPr>
          <a:xfrm>
            <a:off x="643465" y="5108485"/>
            <a:ext cx="10905066" cy="1077218"/>
          </a:xfrm>
          <a:prstGeom prst="rect">
            <a:avLst/>
          </a:prstGeom>
          <a:noFill/>
        </p:spPr>
        <p:txBody>
          <a:bodyPr wrap="square">
            <a:spAutoFit/>
          </a:bodyPr>
          <a:lstStyle/>
          <a:p>
            <a:pPr algn="ctr"/>
            <a:r>
              <a:rPr lang="es-MX" sz="1600" b="0" i="0" dirty="0">
                <a:solidFill>
                  <a:schemeClr val="bg1"/>
                </a:solidFill>
                <a:effectLst/>
                <a:latin typeface="Raleway"/>
              </a:rPr>
              <a:t>Esta disciplina permite analizar los problemas del presente desde conceptos, teorías y metodologías propias de la historia, la geografía y la economía. Esto significa formular nuevas preguntas que consideren enfoques, interpretaciones y categorías analíticas de cada una de ellas para que los estudiantes comprendan cómo se construye su conocimiento, fundamenten sus opiniones y problematicen sus experiencias individuales y colectivas.</a:t>
            </a:r>
            <a:endParaRPr lang="es-CL" sz="1600" dirty="0">
              <a:solidFill>
                <a:schemeClr val="bg1"/>
              </a:solidFill>
            </a:endParaRPr>
          </a:p>
        </p:txBody>
      </p:sp>
      <p:sp>
        <p:nvSpPr>
          <p:cNvPr id="16" name="CuadroTexto 15">
            <a:extLst>
              <a:ext uri="{FF2B5EF4-FFF2-40B4-BE49-F238E27FC236}">
                <a16:creationId xmlns:a16="http://schemas.microsoft.com/office/drawing/2014/main" id="{78044A3B-C56B-4345-9F48-E4472C3621F9}"/>
              </a:ext>
            </a:extLst>
          </p:cNvPr>
          <p:cNvSpPr txBox="1"/>
          <p:nvPr/>
        </p:nvSpPr>
        <p:spPr>
          <a:xfrm>
            <a:off x="2032985" y="724454"/>
            <a:ext cx="8646851" cy="523220"/>
          </a:xfrm>
          <a:prstGeom prst="rect">
            <a:avLst/>
          </a:prstGeom>
          <a:noFill/>
        </p:spPr>
        <p:txBody>
          <a:bodyPr wrap="square">
            <a:spAutoFit/>
          </a:bodyPr>
          <a:lstStyle/>
          <a:p>
            <a:pPr lvl="0"/>
            <a:r>
              <a:rPr lang="es-CL" sz="2800" dirty="0">
                <a:solidFill>
                  <a:schemeClr val="bg1"/>
                </a:solidFill>
              </a:rPr>
              <a:t>HISTORIA, GEOGRAFIA Y CIENCIAS SOCIALES</a:t>
            </a:r>
          </a:p>
        </p:txBody>
      </p:sp>
    </p:spTree>
    <p:extLst>
      <p:ext uri="{BB962C8B-B14F-4D97-AF65-F5344CB8AC3E}">
        <p14:creationId xmlns:p14="http://schemas.microsoft.com/office/powerpoint/2010/main" val="353196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Gráfico, Gráfico radial&#10;&#10;Descripción generada automáticamente">
            <a:extLst>
              <a:ext uri="{FF2B5EF4-FFF2-40B4-BE49-F238E27FC236}">
                <a16:creationId xmlns:a16="http://schemas.microsoft.com/office/drawing/2014/main" id="{249BEC08-19D9-4E58-9110-0B93AA407E3C}"/>
              </a:ext>
            </a:extLst>
          </p:cNvPr>
          <p:cNvPicPr>
            <a:picLocks noChangeAspect="1"/>
          </p:cNvPicPr>
          <p:nvPr/>
        </p:nvPicPr>
        <p:blipFill rotWithShape="1">
          <a:blip r:embed="rId2"/>
          <a:srcRect l="22792" t="8543" r="29733" b="7313"/>
          <a:stretch/>
        </p:blipFill>
        <p:spPr>
          <a:xfrm>
            <a:off x="106533" y="708734"/>
            <a:ext cx="5788240" cy="5770486"/>
          </a:xfrm>
          <a:prstGeom prst="ellipse">
            <a:avLst/>
          </a:prstGeom>
        </p:spPr>
      </p:pic>
      <p:sp>
        <p:nvSpPr>
          <p:cNvPr id="3" name="Flecha: a la derecha 2">
            <a:extLst>
              <a:ext uri="{FF2B5EF4-FFF2-40B4-BE49-F238E27FC236}">
                <a16:creationId xmlns:a16="http://schemas.microsoft.com/office/drawing/2014/main" id="{69D602C3-EA9F-43AF-840C-9A2EECA4D5A3}"/>
              </a:ext>
            </a:extLst>
          </p:cNvPr>
          <p:cNvSpPr/>
          <p:nvPr/>
        </p:nvSpPr>
        <p:spPr>
          <a:xfrm>
            <a:off x="4971496" y="1766655"/>
            <a:ext cx="1355324" cy="470517"/>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s-CL"/>
          </a:p>
        </p:txBody>
      </p:sp>
      <p:graphicFrame>
        <p:nvGraphicFramePr>
          <p:cNvPr id="6" name="CuadroTexto 3">
            <a:extLst>
              <a:ext uri="{FF2B5EF4-FFF2-40B4-BE49-F238E27FC236}">
                <a16:creationId xmlns:a16="http://schemas.microsoft.com/office/drawing/2014/main" id="{1272FFD9-6743-4BE0-9943-AA7124990E27}"/>
              </a:ext>
            </a:extLst>
          </p:cNvPr>
          <p:cNvGraphicFramePr/>
          <p:nvPr>
            <p:extLst>
              <p:ext uri="{D42A27DB-BD31-4B8C-83A1-F6EECF244321}">
                <p14:modId xmlns:p14="http://schemas.microsoft.com/office/powerpoint/2010/main" val="2233253967"/>
              </p:ext>
            </p:extLst>
          </p:nvPr>
        </p:nvGraphicFramePr>
        <p:xfrm>
          <a:off x="6418555" y="1367161"/>
          <a:ext cx="4216893" cy="526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29218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6DF43FA8-38C4-45AB-9900-9EC53B1687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1" name="Rectangle 30">
              <a:extLst>
                <a:ext uri="{FF2B5EF4-FFF2-40B4-BE49-F238E27FC236}">
                  <a16:creationId xmlns:a16="http://schemas.microsoft.com/office/drawing/2014/main" id="{83BA3B4D-83A1-4449-B7EB-22C0AEBC1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Oval 31">
              <a:extLst>
                <a:ext uri="{FF2B5EF4-FFF2-40B4-BE49-F238E27FC236}">
                  <a16:creationId xmlns:a16="http://schemas.microsoft.com/office/drawing/2014/main" id="{807C8D1D-E7A8-4E40-96CB-D37EAD8DF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3" name="Oval 32">
              <a:extLst>
                <a:ext uri="{FF2B5EF4-FFF2-40B4-BE49-F238E27FC236}">
                  <a16:creationId xmlns:a16="http://schemas.microsoft.com/office/drawing/2014/main" id="{7CE3635D-6C0E-4AF6-A849-738D76CEC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4" name="Oval 33">
              <a:extLst>
                <a:ext uri="{FF2B5EF4-FFF2-40B4-BE49-F238E27FC236}">
                  <a16:creationId xmlns:a16="http://schemas.microsoft.com/office/drawing/2014/main" id="{559C3FDF-43DF-4E4E-86C4-596BA6FCE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5" name="Oval 34">
              <a:extLst>
                <a:ext uri="{FF2B5EF4-FFF2-40B4-BE49-F238E27FC236}">
                  <a16:creationId xmlns:a16="http://schemas.microsoft.com/office/drawing/2014/main" id="{CBAFAE55-8355-40F4-8EA2-64649F12F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6" name="Oval 35">
              <a:extLst>
                <a:ext uri="{FF2B5EF4-FFF2-40B4-BE49-F238E27FC236}">
                  <a16:creationId xmlns:a16="http://schemas.microsoft.com/office/drawing/2014/main" id="{4A36B589-6F79-4022-A257-7671D78E0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7" name="Oval 36">
              <a:extLst>
                <a:ext uri="{FF2B5EF4-FFF2-40B4-BE49-F238E27FC236}">
                  <a16:creationId xmlns:a16="http://schemas.microsoft.com/office/drawing/2014/main" id="{47282CF0-2AA6-4445-B290-4C2CCE0FF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Freeform 5">
              <a:extLst>
                <a:ext uri="{FF2B5EF4-FFF2-40B4-BE49-F238E27FC236}">
                  <a16:creationId xmlns:a16="http://schemas.microsoft.com/office/drawing/2014/main" id="{EACF4B03-D23E-4C56-9468-E0C1710A37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40" name="Rectangle 39">
            <a:extLst>
              <a:ext uri="{FF2B5EF4-FFF2-40B4-BE49-F238E27FC236}">
                <a16:creationId xmlns:a16="http://schemas.microsoft.com/office/drawing/2014/main" id="{F96B73AD-F051-4885-A6FF-2E33DAF9C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2" name="Rectangle 41">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5" name="Imagen 4">
            <a:extLst>
              <a:ext uri="{FF2B5EF4-FFF2-40B4-BE49-F238E27FC236}">
                <a16:creationId xmlns:a16="http://schemas.microsoft.com/office/drawing/2014/main" id="{5E7F2823-60C3-484E-B59D-5C636C147DFB}"/>
              </a:ext>
            </a:extLst>
          </p:cNvPr>
          <p:cNvPicPr>
            <a:picLocks noChangeAspect="1"/>
          </p:cNvPicPr>
          <p:nvPr/>
        </p:nvPicPr>
        <p:blipFill rotWithShape="1">
          <a:blip r:embed="rId3">
            <a:alphaModFix amt="35000"/>
          </a:blip>
          <a:srcRect t="15904" r="-1" b="-1"/>
          <a:stretch/>
        </p:blipFill>
        <p:spPr>
          <a:xfrm>
            <a:off x="474133" y="474133"/>
            <a:ext cx="11243734" cy="5909733"/>
          </a:xfrm>
          <a:prstGeom prst="rect">
            <a:avLst/>
          </a:prstGeom>
        </p:spPr>
      </p:pic>
      <p:sp>
        <p:nvSpPr>
          <p:cNvPr id="3" name="CuadroTexto 2">
            <a:extLst>
              <a:ext uri="{FF2B5EF4-FFF2-40B4-BE49-F238E27FC236}">
                <a16:creationId xmlns:a16="http://schemas.microsoft.com/office/drawing/2014/main" id="{F5D803DC-88A9-4E94-8912-5A00AB7261B7}"/>
              </a:ext>
            </a:extLst>
          </p:cNvPr>
          <p:cNvSpPr txBox="1"/>
          <p:nvPr/>
        </p:nvSpPr>
        <p:spPr>
          <a:xfrm>
            <a:off x="563157" y="-544412"/>
            <a:ext cx="10562913" cy="1806155"/>
          </a:xfrm>
          <a:prstGeom prst="rect">
            <a:avLst/>
          </a:prstGeom>
        </p:spPr>
        <p:txBody>
          <a:bodyPr vert="horz" lIns="91440" tIns="45720" rIns="91440" bIns="45720" rtlCol="0" anchor="b">
            <a:normAutofit/>
          </a:bodyPr>
          <a:lstStyle/>
          <a:p>
            <a:pPr lvl="0">
              <a:spcBef>
                <a:spcPct val="0"/>
              </a:spcBef>
              <a:spcAft>
                <a:spcPts val="600"/>
              </a:spcAft>
            </a:pPr>
            <a:r>
              <a:rPr lang="en-US" sz="3600" dirty="0">
                <a:solidFill>
                  <a:srgbClr val="FFFFFF"/>
                </a:solidFill>
                <a:latin typeface="+mj-lt"/>
                <a:ea typeface="+mj-ea"/>
                <a:cs typeface="+mj-cs"/>
              </a:rPr>
              <a:t>COMPRENSION HISTORICA DEL PRESENTE</a:t>
            </a:r>
          </a:p>
        </p:txBody>
      </p:sp>
      <p:sp>
        <p:nvSpPr>
          <p:cNvPr id="46" name="Rectangle 45">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9" name="CuadroTexto 38">
            <a:extLst>
              <a:ext uri="{FF2B5EF4-FFF2-40B4-BE49-F238E27FC236}">
                <a16:creationId xmlns:a16="http://schemas.microsoft.com/office/drawing/2014/main" id="{8A8C3508-42A2-4CA2-9FB8-E1FA6D2E7092}"/>
              </a:ext>
            </a:extLst>
          </p:cNvPr>
          <p:cNvSpPr txBox="1"/>
          <p:nvPr/>
        </p:nvSpPr>
        <p:spPr>
          <a:xfrm>
            <a:off x="1181100" y="1852468"/>
            <a:ext cx="10062836" cy="3539430"/>
          </a:xfrm>
          <a:prstGeom prst="rect">
            <a:avLst/>
          </a:prstGeom>
          <a:noFill/>
        </p:spPr>
        <p:txBody>
          <a:bodyPr wrap="square">
            <a:spAutoFit/>
          </a:bodyPr>
          <a:lstStyle/>
          <a:p>
            <a:r>
              <a:rPr lang="es-MX" sz="2800" b="0" i="0" dirty="0">
                <a:solidFill>
                  <a:schemeClr val="bg1"/>
                </a:solidFill>
                <a:effectLst/>
                <a:latin typeface="Raleway"/>
              </a:rPr>
              <a:t>Esta asignatura ofrece oportunidades para que los estudiantes analicen, elaboren preguntas y reflexionen sobre la historia y el presente. Ello implica que podrán reconocer y dimensionar históricamente los cambios sociales más recientes, discutir la importancia del conocimiento histórico en la sociedad e identificar y valorar las posibilidades que tienen las personas y grupos de participar en el mejoramiento de la sociedad en que viven.</a:t>
            </a:r>
            <a:endParaRPr lang="es-CL" sz="2800" dirty="0">
              <a:solidFill>
                <a:schemeClr val="bg1"/>
              </a:solidFill>
            </a:endParaRPr>
          </a:p>
        </p:txBody>
      </p:sp>
    </p:spTree>
    <p:extLst>
      <p:ext uri="{BB962C8B-B14F-4D97-AF65-F5344CB8AC3E}">
        <p14:creationId xmlns:p14="http://schemas.microsoft.com/office/powerpoint/2010/main" val="3738226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id="{B5F23561-1B12-4CF4-A303-81B0B1B749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72" name="Rectangle 71">
              <a:extLst>
                <a:ext uri="{FF2B5EF4-FFF2-40B4-BE49-F238E27FC236}">
                  <a16:creationId xmlns:a16="http://schemas.microsoft.com/office/drawing/2014/main" id="{F1CF5AFA-C728-418D-B4B0-CF2F64763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73" name="Oval 72">
              <a:extLst>
                <a:ext uri="{FF2B5EF4-FFF2-40B4-BE49-F238E27FC236}">
                  <a16:creationId xmlns:a16="http://schemas.microsoft.com/office/drawing/2014/main" id="{9D942150-2B6B-4027-8CEB-51FC802F5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4" name="Oval 73">
              <a:extLst>
                <a:ext uri="{FF2B5EF4-FFF2-40B4-BE49-F238E27FC236}">
                  <a16:creationId xmlns:a16="http://schemas.microsoft.com/office/drawing/2014/main" id="{7B021B42-C7AD-4A0E-B578-EC69166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5" name="Oval 74">
              <a:extLst>
                <a:ext uri="{FF2B5EF4-FFF2-40B4-BE49-F238E27FC236}">
                  <a16:creationId xmlns:a16="http://schemas.microsoft.com/office/drawing/2014/main" id="{09706CD1-4F04-4587-8FC9-7485201A8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6" name="Oval 75">
              <a:extLst>
                <a:ext uri="{FF2B5EF4-FFF2-40B4-BE49-F238E27FC236}">
                  <a16:creationId xmlns:a16="http://schemas.microsoft.com/office/drawing/2014/main" id="{77070398-A36A-4C86-8D61-DC51AF1C2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7" name="Oval 76">
              <a:extLst>
                <a:ext uri="{FF2B5EF4-FFF2-40B4-BE49-F238E27FC236}">
                  <a16:creationId xmlns:a16="http://schemas.microsoft.com/office/drawing/2014/main" id="{9EEA27D8-468F-493E-B416-E45CAF7BA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8" name="Oval 77">
              <a:extLst>
                <a:ext uri="{FF2B5EF4-FFF2-40B4-BE49-F238E27FC236}">
                  <a16:creationId xmlns:a16="http://schemas.microsoft.com/office/drawing/2014/main" id="{49DD7E91-6F6C-48EB-B527-7789F9581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9" name="Freeform 5">
              <a:extLst>
                <a:ext uri="{FF2B5EF4-FFF2-40B4-BE49-F238E27FC236}">
                  <a16:creationId xmlns:a16="http://schemas.microsoft.com/office/drawing/2014/main" id="{60618F4C-E37A-4410-8CA1-E3D341D6B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0" name="Freeform 5">
              <a:extLst>
                <a:ext uri="{FF2B5EF4-FFF2-40B4-BE49-F238E27FC236}">
                  <a16:creationId xmlns:a16="http://schemas.microsoft.com/office/drawing/2014/main" id="{A487621E-2D29-4256-9113-D476E7B6B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1" name="Freeform 5">
              <a:extLst>
                <a:ext uri="{FF2B5EF4-FFF2-40B4-BE49-F238E27FC236}">
                  <a16:creationId xmlns:a16="http://schemas.microsoft.com/office/drawing/2014/main" id="{A6B12E03-42B3-4F64-AA1A-83965FF05C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83" name="Rectangle 82">
            <a:extLst>
              <a:ext uri="{FF2B5EF4-FFF2-40B4-BE49-F238E27FC236}">
                <a16:creationId xmlns:a16="http://schemas.microsoft.com/office/drawing/2014/main" id="{C7299D74-38CA-4FE9-8C5D-EA0DA11A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85" name="Rectangle 84">
            <a:extLst>
              <a:ext uri="{FF2B5EF4-FFF2-40B4-BE49-F238E27FC236}">
                <a16:creationId xmlns:a16="http://schemas.microsoft.com/office/drawing/2014/main" id="{7BADB3A8-DB23-4150-A85C-006D092D4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87" name="Group 86">
            <a:extLst>
              <a:ext uri="{FF2B5EF4-FFF2-40B4-BE49-F238E27FC236}">
                <a16:creationId xmlns:a16="http://schemas.microsoft.com/office/drawing/2014/main" id="{D6CBC6F5-63F0-44AE-86FB-669AEF832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88" name="Oval 87">
              <a:extLst>
                <a:ext uri="{FF2B5EF4-FFF2-40B4-BE49-F238E27FC236}">
                  <a16:creationId xmlns:a16="http://schemas.microsoft.com/office/drawing/2014/main" id="{F561DA49-F583-4172-A4B3-DF687A15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9" name="Oval 88">
              <a:extLst>
                <a:ext uri="{FF2B5EF4-FFF2-40B4-BE49-F238E27FC236}">
                  <a16:creationId xmlns:a16="http://schemas.microsoft.com/office/drawing/2014/main" id="{A74A5049-A878-45F5-B470-E4055C524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0" name="Rectangle 89">
              <a:extLst>
                <a:ext uri="{FF2B5EF4-FFF2-40B4-BE49-F238E27FC236}">
                  <a16:creationId xmlns:a16="http://schemas.microsoft.com/office/drawing/2014/main" id="{71E1FA92-E391-4228-A379-39B153609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1" name="Freeform 5">
              <a:extLst>
                <a:ext uri="{FF2B5EF4-FFF2-40B4-BE49-F238E27FC236}">
                  <a16:creationId xmlns:a16="http://schemas.microsoft.com/office/drawing/2014/main" id="{42C515EB-0A2F-4B14-9BB4-F3436ADB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2" name="Freeform 5">
              <a:extLst>
                <a:ext uri="{FF2B5EF4-FFF2-40B4-BE49-F238E27FC236}">
                  <a16:creationId xmlns:a16="http://schemas.microsoft.com/office/drawing/2014/main" id="{DE048420-AEC0-47A3-8F23-06D54190E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3" name="Freeform 5">
              <a:extLst>
                <a:ext uri="{FF2B5EF4-FFF2-40B4-BE49-F238E27FC236}">
                  <a16:creationId xmlns:a16="http://schemas.microsoft.com/office/drawing/2014/main" id="{F8D34A33-9305-4ECC-AD2B-2B2878EA1A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CuadroTexto 2">
            <a:extLst>
              <a:ext uri="{FF2B5EF4-FFF2-40B4-BE49-F238E27FC236}">
                <a16:creationId xmlns:a16="http://schemas.microsoft.com/office/drawing/2014/main" id="{11164F91-C9F9-4A06-97CC-8F366860D8CF}"/>
              </a:ext>
            </a:extLst>
          </p:cNvPr>
          <p:cNvSpPr txBox="1"/>
          <p:nvPr/>
        </p:nvSpPr>
        <p:spPr>
          <a:xfrm>
            <a:off x="639098" y="629265"/>
            <a:ext cx="5132438" cy="1622322"/>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100">
                <a:solidFill>
                  <a:schemeClr val="bg2"/>
                </a:solidFill>
                <a:latin typeface="+mj-lt"/>
                <a:ea typeface="+mj-ea"/>
                <a:cs typeface="+mj-cs"/>
              </a:rPr>
              <a:t>COMPRENSION HISTORICA DEL PRESENTE (CAMPO LABORAL)</a:t>
            </a:r>
          </a:p>
        </p:txBody>
      </p:sp>
      <p:sp>
        <p:nvSpPr>
          <p:cNvPr id="5" name="CuadroTexto 4">
            <a:extLst>
              <a:ext uri="{FF2B5EF4-FFF2-40B4-BE49-F238E27FC236}">
                <a16:creationId xmlns:a16="http://schemas.microsoft.com/office/drawing/2014/main" id="{4F6EEBE5-69B1-4AE7-9D2C-4C32D49B3B40}"/>
              </a:ext>
            </a:extLst>
          </p:cNvPr>
          <p:cNvSpPr txBox="1"/>
          <p:nvPr/>
        </p:nvSpPr>
        <p:spPr>
          <a:xfrm>
            <a:off x="639098" y="2418735"/>
            <a:ext cx="5132439" cy="3811742"/>
          </a:xfrm>
          <a:prstGeom prst="rect">
            <a:avLst/>
          </a:prstGeom>
        </p:spPr>
        <p:txBody>
          <a:bodyPr vert="horz" lIns="91440" tIns="45720" rIns="91440" bIns="45720" rtlCol="0" anchor="ctr">
            <a:normAutofit/>
          </a:bodyPr>
          <a:lstStyle/>
          <a:p>
            <a:pPr marL="342900" indent="-342900" fontAlgn="base">
              <a:lnSpc>
                <a:spcPct val="90000"/>
              </a:lnSpc>
              <a:spcBef>
                <a:spcPts val="1000"/>
              </a:spcBef>
              <a:buClr>
                <a:schemeClr val="accent1"/>
              </a:buClr>
              <a:buSzPct val="80000"/>
              <a:buFont typeface="Wingdings 3" charset="2"/>
              <a:buChar char=""/>
            </a:pPr>
            <a:r>
              <a:rPr lang="en-US">
                <a:solidFill>
                  <a:schemeClr val="bg1"/>
                </a:solidFill>
                <a:effectLst/>
              </a:rPr>
              <a:t>Docencia, en investigación y/o en la aplicación de sus conocimientos en empresas e instituciones oficiales o privadas.</a:t>
            </a:r>
          </a:p>
          <a:p>
            <a:pPr marL="342900" indent="-342900" fontAlgn="base">
              <a:lnSpc>
                <a:spcPct val="90000"/>
              </a:lnSpc>
              <a:spcBef>
                <a:spcPts val="1000"/>
              </a:spcBef>
              <a:buClr>
                <a:schemeClr val="accent1"/>
              </a:buClr>
              <a:buSzPct val="80000"/>
              <a:buFont typeface="Wingdings 3" charset="2"/>
              <a:buChar char=""/>
            </a:pPr>
            <a:r>
              <a:rPr lang="en-US">
                <a:solidFill>
                  <a:schemeClr val="bg1"/>
                </a:solidFill>
                <a:effectLst/>
              </a:rPr>
              <a:t>En la organización, catalogación y manejo de archivos.</a:t>
            </a:r>
          </a:p>
          <a:p>
            <a:pPr marL="342900" indent="-342900" fontAlgn="base">
              <a:lnSpc>
                <a:spcPct val="90000"/>
              </a:lnSpc>
              <a:spcBef>
                <a:spcPts val="1000"/>
              </a:spcBef>
              <a:buClr>
                <a:schemeClr val="accent1"/>
              </a:buClr>
              <a:buSzPct val="80000"/>
              <a:buFont typeface="Wingdings 3" charset="2"/>
              <a:buChar char=""/>
            </a:pPr>
            <a:r>
              <a:rPr lang="en-US">
                <a:solidFill>
                  <a:schemeClr val="bg1"/>
                </a:solidFill>
                <a:effectLst/>
              </a:rPr>
              <a:t>En la elaboración y preparación de textos de enseñanza y de divulgación de la historia.</a:t>
            </a:r>
          </a:p>
          <a:p>
            <a:pPr marL="342900" indent="-342900" fontAlgn="base">
              <a:lnSpc>
                <a:spcPct val="90000"/>
              </a:lnSpc>
              <a:spcBef>
                <a:spcPts val="1000"/>
              </a:spcBef>
              <a:buClr>
                <a:schemeClr val="accent1"/>
              </a:buClr>
              <a:buSzPct val="80000"/>
              <a:buFont typeface="Wingdings 3" charset="2"/>
              <a:buChar char=""/>
            </a:pPr>
            <a:r>
              <a:rPr lang="en-US">
                <a:solidFill>
                  <a:schemeClr val="bg1"/>
                </a:solidFill>
                <a:effectLst/>
              </a:rPr>
              <a:t>En gestión cultural, asesorando instituciones sociales, medios de comunicación, Organizaciones No Gubernamentales, museos y bibliotecas.</a:t>
            </a:r>
          </a:p>
        </p:txBody>
      </p:sp>
      <p:pic>
        <p:nvPicPr>
          <p:cNvPr id="6" name="Imagen 5">
            <a:extLst>
              <a:ext uri="{FF2B5EF4-FFF2-40B4-BE49-F238E27FC236}">
                <a16:creationId xmlns:a16="http://schemas.microsoft.com/office/drawing/2014/main" id="{856B2703-E6AC-4C9D-88E3-7E2B2AA5531A}"/>
              </a:ext>
            </a:extLst>
          </p:cNvPr>
          <p:cNvPicPr>
            <a:picLocks noChangeAspect="1"/>
          </p:cNvPicPr>
          <p:nvPr/>
        </p:nvPicPr>
        <p:blipFill>
          <a:blip r:embed="rId3"/>
          <a:stretch>
            <a:fillRect/>
          </a:stretch>
        </p:blipFill>
        <p:spPr>
          <a:xfrm>
            <a:off x="6719956" y="645107"/>
            <a:ext cx="4818467" cy="2710388"/>
          </a:xfrm>
          <a:prstGeom prst="rect">
            <a:avLst/>
          </a:prstGeom>
        </p:spPr>
      </p:pic>
      <p:sp>
        <p:nvSpPr>
          <p:cNvPr id="95" name="Rectangle 94">
            <a:extLst>
              <a:ext uri="{FF2B5EF4-FFF2-40B4-BE49-F238E27FC236}">
                <a16:creationId xmlns:a16="http://schemas.microsoft.com/office/drawing/2014/main" id="{1B9A1072-CCD5-4242-A77E-F96255E0D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2050" name="Picture 2" descr="Joaquín Fermandois, historiador: &quot;La derecha se ha quedado callada 40 años  y perdió la batalla de las ideas sobre el 73&quot; - La Tercera">
            <a:extLst>
              <a:ext uri="{FF2B5EF4-FFF2-40B4-BE49-F238E27FC236}">
                <a16:creationId xmlns:a16="http://schemas.microsoft.com/office/drawing/2014/main" id="{B5E12E83-77D0-4151-8B88-A0B676F5238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097009" y="3520086"/>
            <a:ext cx="4060507" cy="2710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4212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6DF43FA8-38C4-45AB-9900-9EC53B1687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7" name="Rectangle 16">
              <a:extLst>
                <a:ext uri="{FF2B5EF4-FFF2-40B4-BE49-F238E27FC236}">
                  <a16:creationId xmlns:a16="http://schemas.microsoft.com/office/drawing/2014/main" id="{83BA3B4D-83A1-4449-B7EB-22C0AEBC1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Oval 17">
              <a:extLst>
                <a:ext uri="{FF2B5EF4-FFF2-40B4-BE49-F238E27FC236}">
                  <a16:creationId xmlns:a16="http://schemas.microsoft.com/office/drawing/2014/main" id="{807C8D1D-E7A8-4E40-96CB-D37EAD8DF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7CE3635D-6C0E-4AF6-A849-738D76CEC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a:extLst>
                <a:ext uri="{FF2B5EF4-FFF2-40B4-BE49-F238E27FC236}">
                  <a16:creationId xmlns:a16="http://schemas.microsoft.com/office/drawing/2014/main" id="{559C3FDF-43DF-4E4E-86C4-596BA6FCE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a:extLst>
                <a:ext uri="{FF2B5EF4-FFF2-40B4-BE49-F238E27FC236}">
                  <a16:creationId xmlns:a16="http://schemas.microsoft.com/office/drawing/2014/main" id="{CBAFAE55-8355-40F4-8EA2-64649F12F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a:extLst>
                <a:ext uri="{FF2B5EF4-FFF2-40B4-BE49-F238E27FC236}">
                  <a16:creationId xmlns:a16="http://schemas.microsoft.com/office/drawing/2014/main" id="{4A36B589-6F79-4022-A257-7671D78E0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a:extLst>
                <a:ext uri="{FF2B5EF4-FFF2-40B4-BE49-F238E27FC236}">
                  <a16:creationId xmlns:a16="http://schemas.microsoft.com/office/drawing/2014/main" id="{47282CF0-2AA6-4445-B290-4C2CCE0FF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EACF4B03-D23E-4C56-9468-E0C1710A37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25">
            <a:extLst>
              <a:ext uri="{FF2B5EF4-FFF2-40B4-BE49-F238E27FC236}">
                <a16:creationId xmlns:a16="http://schemas.microsoft.com/office/drawing/2014/main" id="{F96B73AD-F051-4885-A6FF-2E33DAF9C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2" name="Imagen 1">
            <a:extLst>
              <a:ext uri="{FF2B5EF4-FFF2-40B4-BE49-F238E27FC236}">
                <a16:creationId xmlns:a16="http://schemas.microsoft.com/office/drawing/2014/main" id="{EAA7B61B-5387-4EB3-9E72-99AE0203849A}"/>
              </a:ext>
            </a:extLst>
          </p:cNvPr>
          <p:cNvPicPr>
            <a:picLocks noChangeAspect="1"/>
          </p:cNvPicPr>
          <p:nvPr/>
        </p:nvPicPr>
        <p:blipFill rotWithShape="1">
          <a:blip r:embed="rId3">
            <a:alphaModFix amt="35000"/>
          </a:blip>
          <a:srcRect t="9165" r="-1" b="2867"/>
          <a:stretch/>
        </p:blipFill>
        <p:spPr>
          <a:xfrm>
            <a:off x="474133" y="474133"/>
            <a:ext cx="11243734" cy="5909733"/>
          </a:xfrm>
          <a:prstGeom prst="rect">
            <a:avLst/>
          </a:prstGeom>
        </p:spPr>
      </p:pic>
      <p:sp>
        <p:nvSpPr>
          <p:cNvPr id="3" name="CuadroTexto 2">
            <a:extLst>
              <a:ext uri="{FF2B5EF4-FFF2-40B4-BE49-F238E27FC236}">
                <a16:creationId xmlns:a16="http://schemas.microsoft.com/office/drawing/2014/main" id="{32FBD123-7280-47D4-A818-3F7A135BCBAC}"/>
              </a:ext>
            </a:extLst>
          </p:cNvPr>
          <p:cNvSpPr txBox="1"/>
          <p:nvPr/>
        </p:nvSpPr>
        <p:spPr>
          <a:xfrm>
            <a:off x="556819" y="461299"/>
            <a:ext cx="10273458" cy="1227936"/>
          </a:xfrm>
          <a:prstGeom prst="rect">
            <a:avLst/>
          </a:prstGeom>
        </p:spPr>
        <p:txBody>
          <a:bodyPr vert="horz" lIns="91440" tIns="45720" rIns="91440" bIns="45720" rtlCol="0" anchor="b">
            <a:normAutofit/>
          </a:bodyPr>
          <a:lstStyle/>
          <a:p>
            <a:pPr lvl="0">
              <a:spcBef>
                <a:spcPct val="0"/>
              </a:spcBef>
              <a:spcAft>
                <a:spcPts val="600"/>
              </a:spcAft>
            </a:pPr>
            <a:r>
              <a:rPr lang="en-US" sz="3600" dirty="0">
                <a:solidFill>
                  <a:srgbClr val="FFFFFF"/>
                </a:solidFill>
                <a:latin typeface="+mj-lt"/>
                <a:ea typeface="+mj-ea"/>
                <a:cs typeface="+mj-cs"/>
              </a:rPr>
              <a:t>GEOGRAFIA, TERRITORIO Y DESAFIOS SOCIOAMBIENTALES</a:t>
            </a:r>
          </a:p>
        </p:txBody>
      </p:sp>
      <p:sp>
        <p:nvSpPr>
          <p:cNvPr id="32" name="Rectangle 31">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5" name="CuadroTexto 24">
            <a:extLst>
              <a:ext uri="{FF2B5EF4-FFF2-40B4-BE49-F238E27FC236}">
                <a16:creationId xmlns:a16="http://schemas.microsoft.com/office/drawing/2014/main" id="{295D7F39-E5C2-4DC7-9DC1-834D73708C38}"/>
              </a:ext>
            </a:extLst>
          </p:cNvPr>
          <p:cNvSpPr txBox="1"/>
          <p:nvPr/>
        </p:nvSpPr>
        <p:spPr>
          <a:xfrm>
            <a:off x="868959" y="1900403"/>
            <a:ext cx="10254653" cy="3539430"/>
          </a:xfrm>
          <a:prstGeom prst="rect">
            <a:avLst/>
          </a:prstGeom>
          <a:noFill/>
        </p:spPr>
        <p:txBody>
          <a:bodyPr wrap="square">
            <a:spAutoFit/>
          </a:bodyPr>
          <a:lstStyle/>
          <a:p>
            <a:r>
              <a:rPr lang="es-MX" sz="2800" b="0" i="0" dirty="0">
                <a:solidFill>
                  <a:schemeClr val="bg1"/>
                </a:solidFill>
                <a:effectLst/>
                <a:latin typeface="Raleway"/>
              </a:rPr>
              <a:t>Esta asignatura ofrece oportunidades para comprender conceptos y habilidades de la disciplina geográfica que se ponen en juego en la vida cotidiana, en el entendido de que los seres humanos somos parte activa del espacio en el que nos desarrollamos. Esto se expresa, por ejemplo, en el uso y la organización espacial de las ciudades y los asentamientos humanos, y en la relación de la sociedad con el medioambiente.</a:t>
            </a:r>
            <a:endParaRPr lang="es-CL" sz="2800" dirty="0">
              <a:solidFill>
                <a:schemeClr val="bg1"/>
              </a:solidFill>
            </a:endParaRPr>
          </a:p>
        </p:txBody>
      </p:sp>
    </p:spTree>
    <p:extLst>
      <p:ext uri="{BB962C8B-B14F-4D97-AF65-F5344CB8AC3E}">
        <p14:creationId xmlns:p14="http://schemas.microsoft.com/office/powerpoint/2010/main" val="4272784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5F23561-1B12-4CF4-A303-81B0B1B749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F1CF5AFA-C728-418D-B4B0-CF2F64763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9D942150-2B6B-4027-8CEB-51FC802F5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B021B42-C7AD-4A0E-B578-EC69166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09706CD1-4F04-4587-8FC9-7485201A8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7070398-A36A-4C86-8D61-DC51AF1C2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9EEA27D8-468F-493E-B416-E45CAF7BA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9DD7E91-6F6C-48EB-B527-7789F9581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60618F4C-E37A-4410-8CA1-E3D341D6B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A487621E-2D29-4256-9113-D476E7B6B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A6B12E03-42B3-4F64-AA1A-83965FF05C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23">
            <a:extLst>
              <a:ext uri="{FF2B5EF4-FFF2-40B4-BE49-F238E27FC236}">
                <a16:creationId xmlns:a16="http://schemas.microsoft.com/office/drawing/2014/main" id="{C7299D74-38CA-4FE9-8C5D-EA0DA11A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BADB3A8-DB23-4150-A85C-006D092D4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8" name="Group 27">
            <a:extLst>
              <a:ext uri="{FF2B5EF4-FFF2-40B4-BE49-F238E27FC236}">
                <a16:creationId xmlns:a16="http://schemas.microsoft.com/office/drawing/2014/main" id="{D6CBC6F5-63F0-44AE-86FB-669AEF832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29" name="Oval 28">
              <a:extLst>
                <a:ext uri="{FF2B5EF4-FFF2-40B4-BE49-F238E27FC236}">
                  <a16:creationId xmlns:a16="http://schemas.microsoft.com/office/drawing/2014/main" id="{F561DA49-F583-4172-A4B3-DF687A15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A74A5049-A878-45F5-B470-E4055C524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71E1FA92-E391-4228-A379-39B153609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42C515EB-0A2F-4B14-9BB4-F3436ADB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DE048420-AEC0-47A3-8F23-06D54190E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Freeform 5">
              <a:extLst>
                <a:ext uri="{FF2B5EF4-FFF2-40B4-BE49-F238E27FC236}">
                  <a16:creationId xmlns:a16="http://schemas.microsoft.com/office/drawing/2014/main" id="{F8D34A33-9305-4ECC-AD2B-2B2878EA1A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CuadroTexto 2">
            <a:extLst>
              <a:ext uri="{FF2B5EF4-FFF2-40B4-BE49-F238E27FC236}">
                <a16:creationId xmlns:a16="http://schemas.microsoft.com/office/drawing/2014/main" id="{03226EDB-3585-4D89-8196-C72407BCAEA9}"/>
              </a:ext>
            </a:extLst>
          </p:cNvPr>
          <p:cNvSpPr txBox="1"/>
          <p:nvPr/>
        </p:nvSpPr>
        <p:spPr>
          <a:xfrm>
            <a:off x="639098" y="629265"/>
            <a:ext cx="5132438" cy="1622322"/>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2500">
                <a:solidFill>
                  <a:schemeClr val="bg2"/>
                </a:solidFill>
                <a:latin typeface="+mj-lt"/>
                <a:ea typeface="+mj-ea"/>
                <a:cs typeface="+mj-cs"/>
              </a:rPr>
              <a:t>GEOGRAFIA, TERRITORIA Y DESAFIOS SOCIOAMBIENTALES (CAMPO LABORAL)</a:t>
            </a:r>
          </a:p>
        </p:txBody>
      </p:sp>
      <p:sp>
        <p:nvSpPr>
          <p:cNvPr id="5" name="CuadroTexto 4">
            <a:extLst>
              <a:ext uri="{FF2B5EF4-FFF2-40B4-BE49-F238E27FC236}">
                <a16:creationId xmlns:a16="http://schemas.microsoft.com/office/drawing/2014/main" id="{FCEA396A-16EB-4144-9542-E8B8CC2BACC9}"/>
              </a:ext>
            </a:extLst>
          </p:cNvPr>
          <p:cNvSpPr txBox="1"/>
          <p:nvPr/>
        </p:nvSpPr>
        <p:spPr>
          <a:xfrm>
            <a:off x="639098" y="2418735"/>
            <a:ext cx="5132439" cy="3811742"/>
          </a:xfrm>
          <a:prstGeom prst="rect">
            <a:avLst/>
          </a:prstGeom>
        </p:spPr>
        <p:txBody>
          <a:bodyPr vert="horz" lIns="91440" tIns="45720" rIns="91440" bIns="45720" rtlCol="0" anchor="ctr">
            <a:normAutofit/>
          </a:bodyPr>
          <a:lstStyle/>
          <a:p>
            <a:pPr marL="342900" indent="-342900">
              <a:spcBef>
                <a:spcPts val="1000"/>
              </a:spcBef>
              <a:buClr>
                <a:schemeClr val="accent1"/>
              </a:buClr>
              <a:buSzPct val="80000"/>
              <a:buFont typeface="Wingdings 3" charset="2"/>
              <a:buChar char=""/>
            </a:pPr>
            <a:r>
              <a:rPr lang="en-US">
                <a:solidFill>
                  <a:schemeClr val="bg1"/>
                </a:solidFill>
                <a:effectLst/>
              </a:rPr>
              <a:t>Planificación Territorial y Urbanística.</a:t>
            </a:r>
          </a:p>
          <a:p>
            <a:pPr marL="342900" indent="-342900">
              <a:spcBef>
                <a:spcPts val="1000"/>
              </a:spcBef>
              <a:buClr>
                <a:schemeClr val="accent1"/>
              </a:buClr>
              <a:buSzPct val="80000"/>
              <a:buFont typeface="Wingdings 3" charset="2"/>
              <a:buChar char=""/>
            </a:pPr>
            <a:r>
              <a:rPr lang="en-US">
                <a:solidFill>
                  <a:schemeClr val="bg1"/>
                </a:solidFill>
                <a:effectLst/>
              </a:rPr>
              <a:t>Medio Ambiente.</a:t>
            </a:r>
          </a:p>
          <a:p>
            <a:pPr marL="342900" indent="-342900">
              <a:spcBef>
                <a:spcPts val="1000"/>
              </a:spcBef>
              <a:buClr>
                <a:schemeClr val="accent1"/>
              </a:buClr>
              <a:buSzPct val="80000"/>
              <a:buFont typeface="Wingdings 3" charset="2"/>
              <a:buChar char=""/>
            </a:pPr>
            <a:r>
              <a:rPr lang="en-US">
                <a:solidFill>
                  <a:schemeClr val="bg1"/>
                </a:solidFill>
                <a:effectLst/>
              </a:rPr>
              <a:t>Desarrollo Territorial.</a:t>
            </a:r>
          </a:p>
          <a:p>
            <a:pPr marL="342900" indent="-342900">
              <a:spcBef>
                <a:spcPts val="1000"/>
              </a:spcBef>
              <a:buClr>
                <a:schemeClr val="accent1"/>
              </a:buClr>
              <a:buSzPct val="80000"/>
              <a:buFont typeface="Wingdings 3" charset="2"/>
              <a:buChar char=""/>
            </a:pPr>
            <a:r>
              <a:rPr lang="en-US">
                <a:solidFill>
                  <a:schemeClr val="bg1"/>
                </a:solidFill>
                <a:effectLst/>
              </a:rPr>
              <a:t>Tecnologías de la Información Geográfica (SIG) </a:t>
            </a:r>
          </a:p>
          <a:p>
            <a:pPr marL="342900" indent="-342900">
              <a:spcBef>
                <a:spcPts val="1000"/>
              </a:spcBef>
              <a:buClr>
                <a:schemeClr val="accent1"/>
              </a:buClr>
              <a:buSzPct val="80000"/>
              <a:buFont typeface="Wingdings 3" charset="2"/>
              <a:buChar char=""/>
            </a:pPr>
            <a:r>
              <a:rPr lang="en-US">
                <a:solidFill>
                  <a:schemeClr val="bg1"/>
                </a:solidFill>
                <a:effectLst/>
              </a:rPr>
              <a:t>Sociedad del conocimiento.</a:t>
            </a:r>
            <a:br>
              <a:rPr lang="en-US">
                <a:solidFill>
                  <a:schemeClr val="bg1"/>
                </a:solidFill>
                <a:effectLst/>
              </a:rPr>
            </a:br>
            <a:endParaRPr lang="en-US">
              <a:solidFill>
                <a:schemeClr val="bg1"/>
              </a:solidFill>
            </a:endParaRPr>
          </a:p>
        </p:txBody>
      </p:sp>
      <p:pic>
        <p:nvPicPr>
          <p:cNvPr id="7" name="Imagen 6">
            <a:extLst>
              <a:ext uri="{FF2B5EF4-FFF2-40B4-BE49-F238E27FC236}">
                <a16:creationId xmlns:a16="http://schemas.microsoft.com/office/drawing/2014/main" id="{224CD956-6FC1-43FA-9C90-EFE1CDFC1CB2}"/>
              </a:ext>
            </a:extLst>
          </p:cNvPr>
          <p:cNvPicPr>
            <a:picLocks noChangeAspect="1"/>
          </p:cNvPicPr>
          <p:nvPr/>
        </p:nvPicPr>
        <p:blipFill>
          <a:blip r:embed="rId3"/>
          <a:stretch>
            <a:fillRect/>
          </a:stretch>
        </p:blipFill>
        <p:spPr>
          <a:xfrm>
            <a:off x="6700827" y="3726383"/>
            <a:ext cx="4828707" cy="2683862"/>
          </a:xfrm>
          <a:prstGeom prst="rect">
            <a:avLst/>
          </a:prstGeom>
        </p:spPr>
      </p:pic>
      <p:sp>
        <p:nvSpPr>
          <p:cNvPr id="36" name="Rectangle 35">
            <a:extLst>
              <a:ext uri="{FF2B5EF4-FFF2-40B4-BE49-F238E27FC236}">
                <a16:creationId xmlns:a16="http://schemas.microsoft.com/office/drawing/2014/main" id="{1B9A1072-CCD5-4242-A77E-F96255E0D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Imagen 5">
            <a:extLst>
              <a:ext uri="{FF2B5EF4-FFF2-40B4-BE49-F238E27FC236}">
                <a16:creationId xmlns:a16="http://schemas.microsoft.com/office/drawing/2014/main" id="{C0E8C3E4-10A5-4B90-A8AB-36DEEF8C6B2F}"/>
              </a:ext>
            </a:extLst>
          </p:cNvPr>
          <p:cNvPicPr>
            <a:picLocks noChangeAspect="1"/>
          </p:cNvPicPr>
          <p:nvPr/>
        </p:nvPicPr>
        <p:blipFill>
          <a:blip r:embed="rId4"/>
          <a:stretch>
            <a:fillRect/>
          </a:stretch>
        </p:blipFill>
        <p:spPr>
          <a:xfrm>
            <a:off x="7214856" y="691345"/>
            <a:ext cx="3937496" cy="2710389"/>
          </a:xfrm>
          <a:prstGeom prst="rect">
            <a:avLst/>
          </a:prstGeom>
        </p:spPr>
      </p:pic>
    </p:spTree>
    <p:extLst>
      <p:ext uri="{BB962C8B-B14F-4D97-AF65-F5344CB8AC3E}">
        <p14:creationId xmlns:p14="http://schemas.microsoft.com/office/powerpoint/2010/main" val="3299883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DF43FA8-38C4-45AB-9900-9EC53B1687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0" name="Rectangle 9">
              <a:extLst>
                <a:ext uri="{FF2B5EF4-FFF2-40B4-BE49-F238E27FC236}">
                  <a16:creationId xmlns:a16="http://schemas.microsoft.com/office/drawing/2014/main" id="{83BA3B4D-83A1-4449-B7EB-22C0AEBC16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a:extLst>
                <a:ext uri="{FF2B5EF4-FFF2-40B4-BE49-F238E27FC236}">
                  <a16:creationId xmlns:a16="http://schemas.microsoft.com/office/drawing/2014/main" id="{807C8D1D-E7A8-4E40-96CB-D37EAD8DF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a:extLst>
                <a:ext uri="{FF2B5EF4-FFF2-40B4-BE49-F238E27FC236}">
                  <a16:creationId xmlns:a16="http://schemas.microsoft.com/office/drawing/2014/main" id="{7CE3635D-6C0E-4AF6-A849-738D76CEC9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59C3FDF-43DF-4E4E-86C4-596BA6FCEC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CBAFAE55-8355-40F4-8EA2-64649F12F6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4A36B589-6F79-4022-A257-7671D78E01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47282CF0-2AA6-4445-B290-4C2CCE0FFA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EACF4B03-D23E-4C56-9468-E0C1710A376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9" name="Rectangle 18">
            <a:extLst>
              <a:ext uri="{FF2B5EF4-FFF2-40B4-BE49-F238E27FC236}">
                <a16:creationId xmlns:a16="http://schemas.microsoft.com/office/drawing/2014/main" id="{F96B73AD-F051-4885-A6FF-2E33DAF9C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2668F1A4-6DBB-4F0B-A679-6EE548363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5">
            <a:extLst>
              <a:ext uri="{FF2B5EF4-FFF2-40B4-BE49-F238E27FC236}">
                <a16:creationId xmlns:a16="http://schemas.microsoft.com/office/drawing/2014/main" id="{B8DBF1C0-B8F1-4AAC-8704-256BA0E9D6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pic>
        <p:nvPicPr>
          <p:cNvPr id="4" name="Imagen 3">
            <a:extLst>
              <a:ext uri="{FF2B5EF4-FFF2-40B4-BE49-F238E27FC236}">
                <a16:creationId xmlns:a16="http://schemas.microsoft.com/office/drawing/2014/main" id="{B5A98233-4756-41C1-9D3A-62D56947F39B}"/>
              </a:ext>
            </a:extLst>
          </p:cNvPr>
          <p:cNvPicPr>
            <a:picLocks noChangeAspect="1"/>
          </p:cNvPicPr>
          <p:nvPr/>
        </p:nvPicPr>
        <p:blipFill rotWithShape="1">
          <a:blip r:embed="rId3">
            <a:alphaModFix amt="35000"/>
          </a:blip>
          <a:srcRect t="3960" r="-1" b="2598"/>
          <a:stretch/>
        </p:blipFill>
        <p:spPr>
          <a:xfrm>
            <a:off x="474133" y="474133"/>
            <a:ext cx="11243734" cy="5909733"/>
          </a:xfrm>
          <a:prstGeom prst="rect">
            <a:avLst/>
          </a:prstGeom>
        </p:spPr>
      </p:pic>
      <p:sp>
        <p:nvSpPr>
          <p:cNvPr id="3" name="CuadroTexto 2">
            <a:extLst>
              <a:ext uri="{FF2B5EF4-FFF2-40B4-BE49-F238E27FC236}">
                <a16:creationId xmlns:a16="http://schemas.microsoft.com/office/drawing/2014/main" id="{9972BCA6-B6F8-423B-AB7A-70CFDF350442}"/>
              </a:ext>
            </a:extLst>
          </p:cNvPr>
          <p:cNvSpPr txBox="1"/>
          <p:nvPr/>
        </p:nvSpPr>
        <p:spPr>
          <a:xfrm>
            <a:off x="772367" y="189418"/>
            <a:ext cx="8827245" cy="990601"/>
          </a:xfrm>
          <a:prstGeom prst="rect">
            <a:avLst/>
          </a:prstGeom>
        </p:spPr>
        <p:txBody>
          <a:bodyPr vert="horz" lIns="91440" tIns="45720" rIns="91440" bIns="45720" rtlCol="0" anchor="b">
            <a:normAutofit/>
          </a:bodyPr>
          <a:lstStyle/>
          <a:p>
            <a:pPr lvl="0">
              <a:spcBef>
                <a:spcPct val="0"/>
              </a:spcBef>
              <a:spcAft>
                <a:spcPts val="600"/>
              </a:spcAft>
            </a:pPr>
            <a:r>
              <a:rPr lang="en-US" sz="3600" dirty="0">
                <a:solidFill>
                  <a:srgbClr val="FFFFFF"/>
                </a:solidFill>
                <a:latin typeface="+mj-lt"/>
                <a:ea typeface="+mj-ea"/>
                <a:cs typeface="+mj-cs"/>
              </a:rPr>
              <a:t>ECONOMIA Y SOCIEDAD</a:t>
            </a:r>
          </a:p>
        </p:txBody>
      </p:sp>
      <p:sp>
        <p:nvSpPr>
          <p:cNvPr id="25" name="Rectangle 24">
            <a:extLst>
              <a:ext uri="{FF2B5EF4-FFF2-40B4-BE49-F238E27FC236}">
                <a16:creationId xmlns:a16="http://schemas.microsoft.com/office/drawing/2014/main" id="{B70F7E59-C971-4F55-8E3A-1E583B65FC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0" name="CuadroTexto 19">
            <a:extLst>
              <a:ext uri="{FF2B5EF4-FFF2-40B4-BE49-F238E27FC236}">
                <a16:creationId xmlns:a16="http://schemas.microsoft.com/office/drawing/2014/main" id="{CB9EA81C-BBE4-4C38-8B6B-DB252DCED74E}"/>
              </a:ext>
            </a:extLst>
          </p:cNvPr>
          <p:cNvSpPr txBox="1"/>
          <p:nvPr/>
        </p:nvSpPr>
        <p:spPr>
          <a:xfrm>
            <a:off x="1380806" y="2018040"/>
            <a:ext cx="9219131" cy="2677656"/>
          </a:xfrm>
          <a:prstGeom prst="rect">
            <a:avLst/>
          </a:prstGeom>
          <a:noFill/>
        </p:spPr>
        <p:txBody>
          <a:bodyPr wrap="square">
            <a:spAutoFit/>
          </a:bodyPr>
          <a:lstStyle/>
          <a:p>
            <a:r>
              <a:rPr lang="es-MX" sz="2800" b="0" i="0" dirty="0">
                <a:solidFill>
                  <a:schemeClr val="bg1"/>
                </a:solidFill>
                <a:effectLst/>
                <a:latin typeface="Raleway"/>
              </a:rPr>
              <a:t>Esta asignatura profundiza en el conocimiento de la economía como ciencia social, para que los estudiantes sean capaces de relacionar sus conceptos y principios fundamentales con su propia vida y aplicarlos para comprender el funcionamiento económico de la sociedad.</a:t>
            </a:r>
            <a:endParaRPr lang="es-CL" sz="2800" dirty="0">
              <a:solidFill>
                <a:schemeClr val="bg1"/>
              </a:solidFill>
            </a:endParaRPr>
          </a:p>
        </p:txBody>
      </p:sp>
    </p:spTree>
    <p:extLst>
      <p:ext uri="{BB962C8B-B14F-4D97-AF65-F5344CB8AC3E}">
        <p14:creationId xmlns:p14="http://schemas.microsoft.com/office/powerpoint/2010/main" val="37997679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B5F23561-1B12-4CF4-A303-81B0B1B749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F1CF5AFA-C728-418D-B4B0-CF2F64763D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9D942150-2B6B-4027-8CEB-51FC802F5F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7B021B42-C7AD-4A0E-B578-EC691665E3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09706CD1-4F04-4587-8FC9-7485201A8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77070398-A36A-4C86-8D61-DC51AF1C23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a:extLst>
                <a:ext uri="{FF2B5EF4-FFF2-40B4-BE49-F238E27FC236}">
                  <a16:creationId xmlns:a16="http://schemas.microsoft.com/office/drawing/2014/main" id="{9EEA27D8-468F-493E-B416-E45CAF7BA4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a:extLst>
                <a:ext uri="{FF2B5EF4-FFF2-40B4-BE49-F238E27FC236}">
                  <a16:creationId xmlns:a16="http://schemas.microsoft.com/office/drawing/2014/main" id="{49DD7E91-6F6C-48EB-B527-7789F9581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a:extLst>
                <a:ext uri="{FF2B5EF4-FFF2-40B4-BE49-F238E27FC236}">
                  <a16:creationId xmlns:a16="http://schemas.microsoft.com/office/drawing/2014/main" id="{60618F4C-E37A-4410-8CA1-E3D341D6BA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1" name="Freeform 5">
              <a:extLst>
                <a:ext uri="{FF2B5EF4-FFF2-40B4-BE49-F238E27FC236}">
                  <a16:creationId xmlns:a16="http://schemas.microsoft.com/office/drawing/2014/main" id="{A487621E-2D29-4256-9113-D476E7B6BC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2" name="Freeform 5">
              <a:extLst>
                <a:ext uri="{FF2B5EF4-FFF2-40B4-BE49-F238E27FC236}">
                  <a16:creationId xmlns:a16="http://schemas.microsoft.com/office/drawing/2014/main" id="{A6B12E03-42B3-4F64-AA1A-83965FF05C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4" name="Rectangle 23">
            <a:extLst>
              <a:ext uri="{FF2B5EF4-FFF2-40B4-BE49-F238E27FC236}">
                <a16:creationId xmlns:a16="http://schemas.microsoft.com/office/drawing/2014/main" id="{C7299D74-38CA-4FE9-8C5D-EA0DA11AB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6" name="Rectangle 25">
            <a:extLst>
              <a:ext uri="{FF2B5EF4-FFF2-40B4-BE49-F238E27FC236}">
                <a16:creationId xmlns:a16="http://schemas.microsoft.com/office/drawing/2014/main" id="{7BADB3A8-DB23-4150-A85C-006D092D4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28" name="Group 27">
            <a:extLst>
              <a:ext uri="{FF2B5EF4-FFF2-40B4-BE49-F238E27FC236}">
                <a16:creationId xmlns:a16="http://schemas.microsoft.com/office/drawing/2014/main" id="{D6CBC6F5-63F0-44AE-86FB-669AEF832C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587"/>
            <a:ext cx="12192000" cy="6856413"/>
            <a:chOff x="0" y="1587"/>
            <a:chExt cx="12192000" cy="6856413"/>
          </a:xfrm>
        </p:grpSpPr>
        <p:sp>
          <p:nvSpPr>
            <p:cNvPr id="29" name="Oval 28">
              <a:extLst>
                <a:ext uri="{FF2B5EF4-FFF2-40B4-BE49-F238E27FC236}">
                  <a16:creationId xmlns:a16="http://schemas.microsoft.com/office/drawing/2014/main" id="{F561DA49-F583-4172-A4B3-DF687A150A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0" name="Oval 29">
              <a:extLst>
                <a:ext uri="{FF2B5EF4-FFF2-40B4-BE49-F238E27FC236}">
                  <a16:creationId xmlns:a16="http://schemas.microsoft.com/office/drawing/2014/main" id="{A74A5049-A878-45F5-B470-E4055C52497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1" name="Rectangle 30">
              <a:extLst>
                <a:ext uri="{FF2B5EF4-FFF2-40B4-BE49-F238E27FC236}">
                  <a16:creationId xmlns:a16="http://schemas.microsoft.com/office/drawing/2014/main" id="{71E1FA92-E391-4228-A379-39B1536098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6700828" y="402165"/>
              <a:ext cx="5067838"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32" name="Freeform 5">
              <a:extLst>
                <a:ext uri="{FF2B5EF4-FFF2-40B4-BE49-F238E27FC236}">
                  <a16:creationId xmlns:a16="http://schemas.microsoft.com/office/drawing/2014/main" id="{42C515EB-0A2F-4B14-9BB4-F3436ADB4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33" name="Freeform 5">
              <a:extLst>
                <a:ext uri="{FF2B5EF4-FFF2-40B4-BE49-F238E27FC236}">
                  <a16:creationId xmlns:a16="http://schemas.microsoft.com/office/drawing/2014/main" id="{DE048420-AEC0-47A3-8F23-06D54190E3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34" name="Freeform 5">
              <a:extLst>
                <a:ext uri="{FF2B5EF4-FFF2-40B4-BE49-F238E27FC236}">
                  <a16:creationId xmlns:a16="http://schemas.microsoft.com/office/drawing/2014/main" id="{F8D34A33-9305-4ECC-AD2B-2B2878EA1A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3" name="CuadroTexto 2">
            <a:extLst>
              <a:ext uri="{FF2B5EF4-FFF2-40B4-BE49-F238E27FC236}">
                <a16:creationId xmlns:a16="http://schemas.microsoft.com/office/drawing/2014/main" id="{1E047873-BF83-4305-9995-F49A7BBC8988}"/>
              </a:ext>
            </a:extLst>
          </p:cNvPr>
          <p:cNvSpPr txBox="1"/>
          <p:nvPr/>
        </p:nvSpPr>
        <p:spPr>
          <a:xfrm>
            <a:off x="639098" y="629265"/>
            <a:ext cx="5132438" cy="1622322"/>
          </a:xfrm>
          <a:prstGeom prst="rect">
            <a:avLst/>
          </a:prstGeom>
        </p:spPr>
        <p:txBody>
          <a:bodyPr vert="horz" lIns="91440" tIns="45720" rIns="91440" bIns="45720" rtlCol="0" anchor="ctr">
            <a:normAutofit/>
          </a:bodyPr>
          <a:lstStyle/>
          <a:p>
            <a:pPr lvl="0">
              <a:lnSpc>
                <a:spcPct val="90000"/>
              </a:lnSpc>
              <a:spcBef>
                <a:spcPct val="0"/>
              </a:spcBef>
              <a:spcAft>
                <a:spcPts val="600"/>
              </a:spcAft>
            </a:pPr>
            <a:r>
              <a:rPr lang="en-US" sz="3600">
                <a:solidFill>
                  <a:schemeClr val="bg2"/>
                </a:solidFill>
                <a:latin typeface="+mj-lt"/>
                <a:ea typeface="+mj-ea"/>
                <a:cs typeface="+mj-cs"/>
              </a:rPr>
              <a:t>ECONOMIA Y SOCIEDAD (CAMPO LABORAL)</a:t>
            </a:r>
          </a:p>
        </p:txBody>
      </p:sp>
      <p:sp>
        <p:nvSpPr>
          <p:cNvPr id="5" name="CuadroTexto 4">
            <a:extLst>
              <a:ext uri="{FF2B5EF4-FFF2-40B4-BE49-F238E27FC236}">
                <a16:creationId xmlns:a16="http://schemas.microsoft.com/office/drawing/2014/main" id="{DAC6035E-20D8-4FCA-874A-36B6BA9104B1}"/>
              </a:ext>
            </a:extLst>
          </p:cNvPr>
          <p:cNvSpPr txBox="1"/>
          <p:nvPr/>
        </p:nvSpPr>
        <p:spPr>
          <a:xfrm>
            <a:off x="639098" y="2418735"/>
            <a:ext cx="5132439" cy="3811742"/>
          </a:xfrm>
          <a:prstGeom prst="rect">
            <a:avLst/>
          </a:prstGeom>
        </p:spPr>
        <p:txBody>
          <a:bodyPr vert="horz" lIns="91440" tIns="45720" rIns="91440" bIns="45720" rtlCol="0" anchor="ctr">
            <a:normAutofit/>
          </a:bodyPr>
          <a:lstStyle/>
          <a:p>
            <a:pPr marL="342900" indent="-342900">
              <a:spcBef>
                <a:spcPts val="1000"/>
              </a:spcBef>
              <a:buClr>
                <a:schemeClr val="accent1"/>
              </a:buClr>
              <a:buSzPct val="80000"/>
              <a:buFont typeface="Wingdings 3" charset="2"/>
              <a:buChar char=""/>
            </a:pPr>
            <a:r>
              <a:rPr lang="en-US">
                <a:solidFill>
                  <a:schemeClr val="bg1"/>
                </a:solidFill>
                <a:effectLst/>
              </a:rPr>
              <a:t>Organismos gubernamentales.</a:t>
            </a:r>
          </a:p>
          <a:p>
            <a:pPr marL="342900" indent="-342900">
              <a:spcBef>
                <a:spcPts val="1000"/>
              </a:spcBef>
              <a:buClr>
                <a:schemeClr val="accent1"/>
              </a:buClr>
              <a:buSzPct val="80000"/>
              <a:buFont typeface="Wingdings 3" charset="2"/>
              <a:buChar char=""/>
            </a:pPr>
            <a:r>
              <a:rPr lang="en-US">
                <a:solidFill>
                  <a:schemeClr val="bg1"/>
                </a:solidFill>
                <a:effectLst/>
              </a:rPr>
              <a:t>Empresas de área industrial. </a:t>
            </a:r>
          </a:p>
          <a:p>
            <a:pPr marL="342900" indent="-342900">
              <a:spcBef>
                <a:spcPts val="1000"/>
              </a:spcBef>
              <a:buClr>
                <a:schemeClr val="accent1"/>
              </a:buClr>
              <a:buSzPct val="80000"/>
              <a:buFont typeface="Wingdings 3" charset="2"/>
              <a:buChar char=""/>
            </a:pPr>
            <a:r>
              <a:rPr lang="en-US">
                <a:solidFill>
                  <a:schemeClr val="bg1"/>
                </a:solidFill>
                <a:effectLst/>
              </a:rPr>
              <a:t>Instituciones financieras. </a:t>
            </a:r>
          </a:p>
          <a:p>
            <a:pPr marL="342900" indent="-342900">
              <a:spcBef>
                <a:spcPts val="1000"/>
              </a:spcBef>
              <a:buClr>
                <a:schemeClr val="accent1"/>
              </a:buClr>
              <a:buSzPct val="80000"/>
              <a:buFont typeface="Wingdings 3" charset="2"/>
              <a:buChar char=""/>
            </a:pPr>
            <a:r>
              <a:rPr lang="en-US">
                <a:solidFill>
                  <a:schemeClr val="bg1"/>
                </a:solidFill>
                <a:effectLst/>
              </a:rPr>
              <a:t>Planificador de empresas. </a:t>
            </a:r>
          </a:p>
          <a:p>
            <a:pPr marL="342900" indent="-342900">
              <a:spcBef>
                <a:spcPts val="1000"/>
              </a:spcBef>
              <a:buClr>
                <a:schemeClr val="accent1"/>
              </a:buClr>
              <a:buSzPct val="80000"/>
              <a:buFont typeface="Wingdings 3" charset="2"/>
              <a:buChar char=""/>
            </a:pPr>
            <a:r>
              <a:rPr lang="en-US">
                <a:solidFill>
                  <a:schemeClr val="bg1"/>
                </a:solidFill>
                <a:effectLst/>
              </a:rPr>
              <a:t>Universidades. </a:t>
            </a:r>
          </a:p>
          <a:p>
            <a:pPr marL="342900" indent="-342900">
              <a:spcBef>
                <a:spcPts val="1000"/>
              </a:spcBef>
              <a:buClr>
                <a:schemeClr val="accent1"/>
              </a:buClr>
              <a:buSzPct val="80000"/>
              <a:buFont typeface="Wingdings 3" charset="2"/>
              <a:buChar char=""/>
            </a:pPr>
            <a:r>
              <a:rPr lang="en-US">
                <a:solidFill>
                  <a:schemeClr val="bg1"/>
                </a:solidFill>
                <a:effectLst/>
              </a:rPr>
              <a:t>ONG. </a:t>
            </a:r>
          </a:p>
          <a:p>
            <a:pPr marL="342900" indent="-342900">
              <a:spcBef>
                <a:spcPts val="1000"/>
              </a:spcBef>
              <a:buClr>
                <a:schemeClr val="accent1"/>
              </a:buClr>
              <a:buSzPct val="80000"/>
              <a:buFont typeface="Wingdings 3" charset="2"/>
              <a:buChar char=""/>
            </a:pPr>
            <a:r>
              <a:rPr lang="en-US">
                <a:solidFill>
                  <a:schemeClr val="bg1"/>
                </a:solidFill>
                <a:effectLst/>
              </a:rPr>
              <a:t>Consultor autónomo. </a:t>
            </a:r>
          </a:p>
          <a:p>
            <a:pPr marL="342900" indent="-342900">
              <a:spcBef>
                <a:spcPts val="1000"/>
              </a:spcBef>
              <a:buClr>
                <a:schemeClr val="accent1"/>
              </a:buClr>
              <a:buSzPct val="80000"/>
              <a:buFont typeface="Wingdings 3" charset="2"/>
              <a:buChar char=""/>
            </a:pPr>
            <a:r>
              <a:rPr lang="en-US">
                <a:solidFill>
                  <a:schemeClr val="bg1"/>
                </a:solidFill>
                <a:effectLst/>
              </a:rPr>
              <a:t>Mercados especulativos.</a:t>
            </a:r>
          </a:p>
        </p:txBody>
      </p:sp>
      <p:pic>
        <p:nvPicPr>
          <p:cNvPr id="7" name="Imagen 6">
            <a:extLst>
              <a:ext uri="{FF2B5EF4-FFF2-40B4-BE49-F238E27FC236}">
                <a16:creationId xmlns:a16="http://schemas.microsoft.com/office/drawing/2014/main" id="{635DE171-C496-4F01-956D-FD980F52F3FC}"/>
              </a:ext>
            </a:extLst>
          </p:cNvPr>
          <p:cNvPicPr>
            <a:picLocks noChangeAspect="1"/>
          </p:cNvPicPr>
          <p:nvPr/>
        </p:nvPicPr>
        <p:blipFill>
          <a:blip r:embed="rId3"/>
          <a:stretch>
            <a:fillRect/>
          </a:stretch>
        </p:blipFill>
        <p:spPr>
          <a:xfrm>
            <a:off x="6718028" y="3647315"/>
            <a:ext cx="4818467" cy="2710388"/>
          </a:xfrm>
          <a:prstGeom prst="rect">
            <a:avLst/>
          </a:prstGeom>
        </p:spPr>
      </p:pic>
      <p:sp>
        <p:nvSpPr>
          <p:cNvPr id="36" name="Rectangle 35">
            <a:extLst>
              <a:ext uri="{FF2B5EF4-FFF2-40B4-BE49-F238E27FC236}">
                <a16:creationId xmlns:a16="http://schemas.microsoft.com/office/drawing/2014/main" id="{1B9A1072-CCD5-4242-A77E-F96255E0DC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6" name="Imagen 5">
            <a:extLst>
              <a:ext uri="{FF2B5EF4-FFF2-40B4-BE49-F238E27FC236}">
                <a16:creationId xmlns:a16="http://schemas.microsoft.com/office/drawing/2014/main" id="{15EF9A31-1852-4893-A9C2-3AECE84BB22C}"/>
              </a:ext>
            </a:extLst>
          </p:cNvPr>
          <p:cNvPicPr>
            <a:picLocks noChangeAspect="1"/>
          </p:cNvPicPr>
          <p:nvPr/>
        </p:nvPicPr>
        <p:blipFill>
          <a:blip r:embed="rId4"/>
          <a:stretch>
            <a:fillRect/>
          </a:stretch>
        </p:blipFill>
        <p:spPr>
          <a:xfrm>
            <a:off x="7019714" y="756216"/>
            <a:ext cx="4103897" cy="2710389"/>
          </a:xfrm>
          <a:prstGeom prst="rect">
            <a:avLst/>
          </a:prstGeom>
        </p:spPr>
      </p:pic>
    </p:spTree>
    <p:extLst>
      <p:ext uri="{BB962C8B-B14F-4D97-AF65-F5344CB8AC3E}">
        <p14:creationId xmlns:p14="http://schemas.microsoft.com/office/powerpoint/2010/main" val="41052395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otalTime>0</TotalTime>
  <Words>447</Words>
  <Application>Microsoft Office PowerPoint</Application>
  <PresentationFormat>Panorámica</PresentationFormat>
  <Paragraphs>35</Paragraphs>
  <Slides>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9</vt:i4>
      </vt:variant>
    </vt:vector>
  </HeadingPairs>
  <TitlesOfParts>
    <vt:vector size="14" baseType="lpstr">
      <vt:lpstr>Arial</vt:lpstr>
      <vt:lpstr>Century Gothic</vt:lpstr>
      <vt:lpstr>Raleway</vt:lpstr>
      <vt:lpstr>Wingdings 3</vt:lpstr>
      <vt:lpstr>Sala de reuniones 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Carlos Barra Espinoza</dc:creator>
  <cp:lastModifiedBy>Carlos Barra Espinoza</cp:lastModifiedBy>
  <cp:revision>1</cp:revision>
  <dcterms:created xsi:type="dcterms:W3CDTF">2020-11-12T23:24:00Z</dcterms:created>
  <dcterms:modified xsi:type="dcterms:W3CDTF">2020-11-16T15:04:16Z</dcterms:modified>
</cp:coreProperties>
</file>