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4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4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25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8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4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43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9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7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9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1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2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2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7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4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5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4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CF3C4-76ED-41B0-A33D-AD6109C5D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35" y="1964267"/>
            <a:ext cx="7941366" cy="2421464"/>
          </a:xfrm>
        </p:spPr>
        <p:txBody>
          <a:bodyPr/>
          <a:lstStyle/>
          <a:p>
            <a:r>
              <a:rPr lang="es-CL" dirty="0"/>
              <a:t>Electivo</a:t>
            </a:r>
            <a:br>
              <a:rPr lang="es-CL" dirty="0"/>
            </a:br>
            <a:r>
              <a:rPr lang="es-CL" dirty="0"/>
              <a:t> “Diseño y arquitectura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D815A-B85D-4FC2-A677-73625DD598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3° Medio 2021</a:t>
            </a:r>
          </a:p>
          <a:p>
            <a:r>
              <a:rPr lang="es-CL" dirty="0"/>
              <a:t>Prof. Yoselin Urquieta B.</a:t>
            </a:r>
          </a:p>
        </p:txBody>
      </p:sp>
    </p:spTree>
    <p:extLst>
      <p:ext uri="{BB962C8B-B14F-4D97-AF65-F5344CB8AC3E}">
        <p14:creationId xmlns:p14="http://schemas.microsoft.com/office/powerpoint/2010/main" val="154815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F91A2-6972-4BCC-B3E0-4E0DDE14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23E230-FB93-4FA1-84DB-358246A12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3508"/>
            <a:ext cx="5347252" cy="4930544"/>
          </a:xfrm>
        </p:spPr>
        <p:txBody>
          <a:bodyPr>
            <a:normAutofit/>
          </a:bodyPr>
          <a:lstStyle/>
          <a:p>
            <a:r>
              <a:rPr lang="es-CL" sz="2400" dirty="0"/>
              <a:t>Que el estudiante sea capaz de crear proyectos de diseño y arquitectura en respuesta a necesidades de las personas o comunidades.</a:t>
            </a:r>
          </a:p>
          <a:p>
            <a:r>
              <a:rPr lang="es-CL" sz="2400" dirty="0"/>
              <a:t>Conocer herramientas básicas de programas computacionales para el diseño, 2d y 3d.</a:t>
            </a:r>
          </a:p>
          <a:p>
            <a:r>
              <a:rPr lang="es-CL" sz="2400" dirty="0"/>
              <a:t>Analizar estéticamente piezas de diseño y obras arquitectónicas.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FBBE59-B387-4FCD-95DA-3548CE94B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700" y="2900019"/>
            <a:ext cx="3258230" cy="19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3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59C7-07DA-40EB-9DA6-43C40C05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5" y="293435"/>
            <a:ext cx="7772400" cy="1456267"/>
          </a:xfrm>
        </p:spPr>
        <p:txBody>
          <a:bodyPr/>
          <a:lstStyle/>
          <a:p>
            <a:r>
              <a:rPr lang="es-CL" dirty="0"/>
              <a:t>Carreras técnicas y/o universitarias relacionadas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BFA371-3515-49FB-BD7C-C3E52C98D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95" y="499318"/>
            <a:ext cx="7772400" cy="6033052"/>
          </a:xfrm>
        </p:spPr>
        <p:txBody>
          <a:bodyPr>
            <a:normAutofit/>
          </a:bodyPr>
          <a:lstStyle/>
          <a:p>
            <a:r>
              <a:rPr lang="es-CL" sz="2400" dirty="0"/>
              <a:t>Diseño: -Diseño Gráfico</a:t>
            </a:r>
          </a:p>
          <a:p>
            <a:pPr marL="0" indent="0">
              <a:buNone/>
            </a:pPr>
            <a:r>
              <a:rPr lang="es-CL" sz="2400" dirty="0"/>
              <a:t>                    -Diseño de interiores o ambientes</a:t>
            </a:r>
          </a:p>
          <a:p>
            <a:pPr marL="0" indent="0">
              <a:buNone/>
            </a:pPr>
            <a:r>
              <a:rPr lang="es-CL" sz="2400" dirty="0"/>
              <a:t>                    -Diseño Industrial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/>
          </a:p>
          <a:p>
            <a:r>
              <a:rPr lang="es-CL" sz="2400" dirty="0"/>
              <a:t>Arquitectura</a:t>
            </a:r>
          </a:p>
          <a:p>
            <a:r>
              <a:rPr lang="es-CL" sz="2400" dirty="0"/>
              <a:t>Dibujo Técnico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DFABB4-2B98-49E7-B7DC-9C22A560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795" y="1176130"/>
            <a:ext cx="2268300" cy="11827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9DAECB-1476-4D10-BEC5-0A507D868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78" y="2524810"/>
            <a:ext cx="2399057" cy="13713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57A9B6-8AA8-4343-898C-BDFAB1F64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131" y="3281338"/>
            <a:ext cx="2824603" cy="13187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336E96-0602-49AA-B340-EC28FDB9B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504" y="4873279"/>
            <a:ext cx="2182468" cy="16368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03909D-4CE9-4FD3-8209-6E5CF6911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078" y="4062061"/>
            <a:ext cx="1908314" cy="247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1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DFABD-A194-44A4-AFFB-666E5661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Módulo anual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0BAA53E-88E4-4FF7-9A5C-6994DE0EEA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250072"/>
              </p:ext>
            </p:extLst>
          </p:nvPr>
        </p:nvGraphicFramePr>
        <p:xfrm>
          <a:off x="457200" y="1893560"/>
          <a:ext cx="8218832" cy="269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416">
                  <a:extLst>
                    <a:ext uri="{9D8B030D-6E8A-4147-A177-3AD203B41FA5}">
                      <a16:colId xmlns:a16="http://schemas.microsoft.com/office/drawing/2014/main" val="3492572583"/>
                    </a:ext>
                  </a:extLst>
                </a:gridCol>
                <a:gridCol w="4109416">
                  <a:extLst>
                    <a:ext uri="{9D8B030D-6E8A-4147-A177-3AD203B41FA5}">
                      <a16:colId xmlns:a16="http://schemas.microsoft.com/office/drawing/2014/main" val="969699503"/>
                    </a:ext>
                  </a:extLst>
                </a:gridCol>
              </a:tblGrid>
              <a:tr h="596943">
                <a:tc>
                  <a:txBody>
                    <a:bodyPr/>
                    <a:lstStyle/>
                    <a:p>
                      <a:r>
                        <a:rPr lang="es-CL" sz="2000" dirty="0"/>
                        <a:t>Primer Semestre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Segundo Semestre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4213454"/>
                  </a:ext>
                </a:extLst>
              </a:tr>
              <a:tr h="2094749">
                <a:tc>
                  <a:txBody>
                    <a:bodyPr/>
                    <a:lstStyle/>
                    <a:p>
                      <a:r>
                        <a:rPr lang="es-CL" sz="2000" dirty="0"/>
                        <a:t>-Características del diseño</a:t>
                      </a:r>
                    </a:p>
                    <a:p>
                      <a:r>
                        <a:rPr lang="es-CL" sz="2000" dirty="0"/>
                        <a:t>-Tipos de diseño: - Diseño industrial</a:t>
                      </a:r>
                    </a:p>
                    <a:p>
                      <a:r>
                        <a:rPr lang="es-CL" sz="2000" dirty="0"/>
                        <a:t>                                -Diseño gráfico</a:t>
                      </a:r>
                    </a:p>
                    <a:p>
                      <a:r>
                        <a:rPr lang="es-CL" sz="2000" dirty="0"/>
                        <a:t>                                -Diseño textil</a:t>
                      </a:r>
                    </a:p>
                    <a:p>
                      <a:r>
                        <a:rPr lang="es-CL" sz="2000" dirty="0"/>
                        <a:t>                               - Diseño de moda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-Arquitectura: -Diseño arquitectónico</a:t>
                      </a:r>
                    </a:p>
                    <a:p>
                      <a:r>
                        <a:rPr lang="es-CL" sz="2000" dirty="0"/>
                        <a:t>                          -Diseño de espacios interiores y/o ambientes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246108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3777036-3635-4DA4-A3B4-5A0CC17BB825}"/>
              </a:ext>
            </a:extLst>
          </p:cNvPr>
          <p:cNvSpPr txBox="1"/>
          <p:nvPr/>
        </p:nvSpPr>
        <p:spPr>
          <a:xfrm>
            <a:off x="927652" y="5287617"/>
            <a:ext cx="804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*La modalidad de enseñanza será Teórico-práctico</a:t>
            </a:r>
          </a:p>
        </p:txBody>
      </p:sp>
    </p:spTree>
    <p:extLst>
      <p:ext uri="{BB962C8B-B14F-4D97-AF65-F5344CB8AC3E}">
        <p14:creationId xmlns:p14="http://schemas.microsoft.com/office/powerpoint/2010/main" val="2062881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430</TotalTime>
  <Words>144</Words>
  <Application>Microsoft Office PowerPoint</Application>
  <PresentationFormat>Presentación en pantalla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Electivo  “Diseño y arquitectura</vt:lpstr>
      <vt:lpstr>Objetivos:</vt:lpstr>
      <vt:lpstr>Carreras técnicas y/o universitarias relacionadas</vt:lpstr>
      <vt:lpstr>Módulo anual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Electivo  “Diseño y arquitectura</dc:title>
  <dc:creator>YOSELIN</dc:creator>
  <cp:lastModifiedBy>yoselin urquieta buzeta</cp:lastModifiedBy>
  <cp:revision>15</cp:revision>
  <dcterms:created xsi:type="dcterms:W3CDTF">2019-09-26T12:06:14Z</dcterms:created>
  <dcterms:modified xsi:type="dcterms:W3CDTF">2020-11-13T15:00:01Z</dcterms:modified>
</cp:coreProperties>
</file>