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CB545-39D6-43A2-B038-75CC573564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10EB5A0-DCD2-4DB5-969E-39568FECD4D5}">
      <dgm:prSet phldrT="[Texto]" custT="1"/>
      <dgm:spPr>
        <a:solidFill>
          <a:srgbClr val="00B050"/>
        </a:solidFill>
      </dgm:spPr>
      <dgm:t>
        <a:bodyPr/>
        <a:lstStyle/>
        <a:p>
          <a:pPr algn="ctr"/>
          <a:r>
            <a:rPr lang="es-CL" sz="2400" dirty="0" smtClean="0"/>
            <a:t>ENFERMERIA</a:t>
          </a:r>
          <a:endParaRPr lang="es-AR" sz="2400" dirty="0"/>
        </a:p>
      </dgm:t>
    </dgm:pt>
    <dgm:pt modelId="{B3361981-014B-40D4-9CA3-E40CBC162E12}" type="parTrans" cxnId="{05BF8234-FFE4-40A0-B607-5D3B54674C2F}">
      <dgm:prSet/>
      <dgm:spPr/>
      <dgm:t>
        <a:bodyPr/>
        <a:lstStyle/>
        <a:p>
          <a:endParaRPr lang="es-AR"/>
        </a:p>
      </dgm:t>
    </dgm:pt>
    <dgm:pt modelId="{907766A7-2208-4745-8ABC-0EFC1A2CB42A}" type="sibTrans" cxnId="{05BF8234-FFE4-40A0-B607-5D3B54674C2F}">
      <dgm:prSet/>
      <dgm:spPr/>
      <dgm:t>
        <a:bodyPr/>
        <a:lstStyle/>
        <a:p>
          <a:endParaRPr lang="es-AR"/>
        </a:p>
      </dgm:t>
    </dgm:pt>
    <dgm:pt modelId="{E951902B-B7E6-4A27-A328-5F913DC4AC8F}">
      <dgm:prSet phldrT="[Texto]" custT="1"/>
      <dgm:spPr>
        <a:solidFill>
          <a:srgbClr val="002060"/>
        </a:solidFill>
      </dgm:spPr>
      <dgm:t>
        <a:bodyPr/>
        <a:lstStyle/>
        <a:p>
          <a:pPr algn="l"/>
          <a:r>
            <a:rPr lang="es-CL" sz="2400" dirty="0" smtClean="0"/>
            <a:t>Salud y sociedad (I)</a:t>
          </a:r>
          <a:endParaRPr lang="es-AR" sz="2400" dirty="0"/>
        </a:p>
      </dgm:t>
    </dgm:pt>
    <dgm:pt modelId="{53C7241F-8BD1-4F28-8988-F04ABBAFF8A7}" type="parTrans" cxnId="{94F76369-19E4-4037-9733-6F4518B26DC4}">
      <dgm:prSet/>
      <dgm:spPr/>
      <dgm:t>
        <a:bodyPr/>
        <a:lstStyle/>
        <a:p>
          <a:endParaRPr lang="es-AR"/>
        </a:p>
      </dgm:t>
    </dgm:pt>
    <dgm:pt modelId="{EE82593A-726E-428B-A22C-855697C85E3F}" type="sibTrans" cxnId="{94F76369-19E4-4037-9733-6F4518B26DC4}">
      <dgm:prSet/>
      <dgm:spPr/>
      <dgm:t>
        <a:bodyPr/>
        <a:lstStyle/>
        <a:p>
          <a:endParaRPr lang="es-AR"/>
        </a:p>
      </dgm:t>
    </dgm:pt>
    <dgm:pt modelId="{9A4802D6-25BD-4484-A653-47F0187403C2}">
      <dgm:prSet phldrT="[Texto]" custT="1"/>
      <dgm:spPr>
        <a:solidFill>
          <a:srgbClr val="002060"/>
        </a:solidFill>
      </dgm:spPr>
      <dgm:t>
        <a:bodyPr/>
        <a:lstStyle/>
        <a:p>
          <a:pPr algn="l"/>
          <a:r>
            <a:rPr lang="es-CL" sz="2400" dirty="0" smtClean="0"/>
            <a:t>Estructura y función del cuerpo humano (I)</a:t>
          </a:r>
          <a:endParaRPr lang="es-AR" sz="2400" dirty="0"/>
        </a:p>
      </dgm:t>
    </dgm:pt>
    <dgm:pt modelId="{8B5AC611-B33B-4319-A03E-CFA4BDCA7B71}" type="parTrans" cxnId="{D967C50D-A336-4223-857A-CCC007FDBF73}">
      <dgm:prSet/>
      <dgm:spPr/>
      <dgm:t>
        <a:bodyPr/>
        <a:lstStyle/>
        <a:p>
          <a:endParaRPr lang="es-AR"/>
        </a:p>
      </dgm:t>
    </dgm:pt>
    <dgm:pt modelId="{B12D7131-CF7B-49BB-BD9B-10E14BFFCCAE}" type="sibTrans" cxnId="{D967C50D-A336-4223-857A-CCC007FDBF73}">
      <dgm:prSet/>
      <dgm:spPr/>
      <dgm:t>
        <a:bodyPr/>
        <a:lstStyle/>
        <a:p>
          <a:endParaRPr lang="es-AR"/>
        </a:p>
      </dgm:t>
    </dgm:pt>
    <dgm:pt modelId="{0F0D860D-470E-4ED0-8BD0-5F94F24AE978}">
      <dgm:prSet phldrT="[Texto]" custT="1"/>
      <dgm:spPr>
        <a:solidFill>
          <a:srgbClr val="002060"/>
        </a:solidFill>
      </dgm:spPr>
      <dgm:t>
        <a:bodyPr/>
        <a:lstStyle/>
        <a:p>
          <a:pPr algn="l"/>
          <a:r>
            <a:rPr lang="es-CL" sz="2400" dirty="0" smtClean="0"/>
            <a:t>Microbiología, Inmunología y Parasitología (II)</a:t>
          </a:r>
          <a:endParaRPr lang="es-AR" sz="2400" dirty="0"/>
        </a:p>
      </dgm:t>
    </dgm:pt>
    <dgm:pt modelId="{421F455A-F557-43E1-901F-916DF30660F9}" type="parTrans" cxnId="{F6DDB7FE-C299-4F49-B332-60D70E21879B}">
      <dgm:prSet/>
      <dgm:spPr/>
      <dgm:t>
        <a:bodyPr/>
        <a:lstStyle/>
        <a:p>
          <a:endParaRPr lang="es-AR"/>
        </a:p>
      </dgm:t>
    </dgm:pt>
    <dgm:pt modelId="{A4C4CAFF-8623-4716-BDB7-FDFD317B28CF}" type="sibTrans" cxnId="{F6DDB7FE-C299-4F49-B332-60D70E21879B}">
      <dgm:prSet/>
      <dgm:spPr/>
      <dgm:t>
        <a:bodyPr/>
        <a:lstStyle/>
        <a:p>
          <a:endParaRPr lang="es-AR"/>
        </a:p>
      </dgm:t>
    </dgm:pt>
    <dgm:pt modelId="{37C9E97B-F52E-4F4E-BD53-D12DA88F321A}">
      <dgm:prSet phldrT="[Texto]" custT="1"/>
      <dgm:spPr>
        <a:solidFill>
          <a:srgbClr val="002060"/>
        </a:solidFill>
      </dgm:spPr>
      <dgm:t>
        <a:bodyPr/>
        <a:lstStyle/>
        <a:p>
          <a:pPr algn="l"/>
          <a:r>
            <a:rPr lang="es-CL" sz="2400" dirty="0" smtClean="0"/>
            <a:t>Enfermería y Educación en Salud (II</a:t>
          </a:r>
          <a:r>
            <a:rPr lang="es-CL" sz="2000" dirty="0" smtClean="0"/>
            <a:t>)</a:t>
          </a:r>
          <a:endParaRPr lang="es-AR" sz="2000" dirty="0"/>
        </a:p>
      </dgm:t>
    </dgm:pt>
    <dgm:pt modelId="{61A2813B-11EC-4044-9C5B-13FC2DA6F414}" type="parTrans" cxnId="{402B8EA9-00FC-4CD6-A500-433FD3B0E6E7}">
      <dgm:prSet/>
      <dgm:spPr/>
      <dgm:t>
        <a:bodyPr/>
        <a:lstStyle/>
        <a:p>
          <a:endParaRPr lang="es-AR"/>
        </a:p>
      </dgm:t>
    </dgm:pt>
    <dgm:pt modelId="{9503454A-0F0F-4D93-8F2E-EBDFDDE8B56B}" type="sibTrans" cxnId="{402B8EA9-00FC-4CD6-A500-433FD3B0E6E7}">
      <dgm:prSet/>
      <dgm:spPr/>
      <dgm:t>
        <a:bodyPr/>
        <a:lstStyle/>
        <a:p>
          <a:endParaRPr lang="es-AR"/>
        </a:p>
      </dgm:t>
    </dgm:pt>
    <dgm:pt modelId="{F08F7DD7-3AF0-43D2-97F1-9D03EF6FB2F7}">
      <dgm:prSet phldrT="[Texto]" custT="1"/>
      <dgm:spPr>
        <a:solidFill>
          <a:srgbClr val="002060"/>
        </a:solidFill>
      </dgm:spPr>
      <dgm:t>
        <a:bodyPr/>
        <a:lstStyle/>
        <a:p>
          <a:pPr algn="l"/>
          <a:r>
            <a:rPr lang="es-CL" sz="2400" dirty="0" smtClean="0"/>
            <a:t>Epidemiología y Salud Pública (II)</a:t>
          </a:r>
          <a:endParaRPr lang="es-AR" sz="2400" dirty="0"/>
        </a:p>
      </dgm:t>
    </dgm:pt>
    <dgm:pt modelId="{DFEDCC11-43D5-48AA-9477-6C047D819BB1}" type="parTrans" cxnId="{AE90D262-CF17-47E1-80A6-B496E5541B4E}">
      <dgm:prSet/>
      <dgm:spPr/>
      <dgm:t>
        <a:bodyPr/>
        <a:lstStyle/>
        <a:p>
          <a:endParaRPr lang="es-AR"/>
        </a:p>
      </dgm:t>
    </dgm:pt>
    <dgm:pt modelId="{CAE22951-3B20-474A-9C07-E901A4126B39}" type="sibTrans" cxnId="{AE90D262-CF17-47E1-80A6-B496E5541B4E}">
      <dgm:prSet/>
      <dgm:spPr/>
      <dgm:t>
        <a:bodyPr/>
        <a:lstStyle/>
        <a:p>
          <a:endParaRPr lang="es-AR"/>
        </a:p>
      </dgm:t>
    </dgm:pt>
    <dgm:pt modelId="{549FB289-894E-46A0-8E81-8681E738BD27}" type="pres">
      <dgm:prSet presAssocID="{DF0CB545-39D6-43A2-B038-75CC573564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6613129-9398-40C6-91E1-634F18D65592}" type="pres">
      <dgm:prSet presAssocID="{F10EB5A0-DCD2-4DB5-969E-39568FECD4D5}" presName="parentText" presStyleLbl="node1" presStyleIdx="0" presStyleCnt="6" custScaleY="28148" custLinFactY="70808" custLinFactNeighborX="10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9AACA4-C854-4551-894D-D132138DC1EF}" type="pres">
      <dgm:prSet presAssocID="{907766A7-2208-4745-8ABC-0EFC1A2CB42A}" presName="spacer" presStyleCnt="0"/>
      <dgm:spPr/>
    </dgm:pt>
    <dgm:pt modelId="{6625BA3C-FC58-40C2-9321-D3DFFCE69DDE}" type="pres">
      <dgm:prSet presAssocID="{E951902B-B7E6-4A27-A328-5F913DC4AC8F}" presName="parentText" presStyleLbl="node1" presStyleIdx="1" presStyleCnt="6" custScaleY="25518" custLinFactY="68180" custLinFactNeighborX="10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580486A-1519-4B25-A1D1-9CE985240FF0}" type="pres">
      <dgm:prSet presAssocID="{EE82593A-726E-428B-A22C-855697C85E3F}" presName="spacer" presStyleCnt="0"/>
      <dgm:spPr/>
    </dgm:pt>
    <dgm:pt modelId="{20B76C55-AAB9-43AA-A7CB-30E3DA499632}" type="pres">
      <dgm:prSet presAssocID="{9A4802D6-25BD-4484-A653-47F0187403C2}" presName="parentText" presStyleLbl="node1" presStyleIdx="2" presStyleCnt="6" custScaleX="100000" custScaleY="25521" custLinFactY="58800" custLinFactNeighborX="-36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2675FF-4255-4473-B089-89245D9E939C}" type="pres">
      <dgm:prSet presAssocID="{B12D7131-CF7B-49BB-BD9B-10E14BFFCCAE}" presName="spacer" presStyleCnt="0"/>
      <dgm:spPr/>
    </dgm:pt>
    <dgm:pt modelId="{298A81F1-292E-45D4-80C4-B53F092EE864}" type="pres">
      <dgm:prSet presAssocID="{0F0D860D-470E-4ED0-8BD0-5F94F24AE978}" presName="parentText" presStyleLbl="node1" presStyleIdx="3" presStyleCnt="6" custScaleX="100000" custScaleY="25520" custLinFactY="49417" custLinFactNeighborX="-36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B845CA1-DB3E-42FC-AE4E-77CCA046462E}" type="pres">
      <dgm:prSet presAssocID="{A4C4CAFF-8623-4716-BDB7-FDFD317B28CF}" presName="spacer" presStyleCnt="0"/>
      <dgm:spPr/>
    </dgm:pt>
    <dgm:pt modelId="{37A394AB-3D76-47C7-85EC-82EA566F80A8}" type="pres">
      <dgm:prSet presAssocID="{37C9E97B-F52E-4F4E-BD53-D12DA88F321A}" presName="parentText" presStyleLbl="node1" presStyleIdx="4" presStyleCnt="6" custScaleX="100000" custScaleY="24492" custLinFactY="40035" custLinFactNeighborX="7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D25406-2279-4074-9481-24444B677E01}" type="pres">
      <dgm:prSet presAssocID="{9503454A-0F0F-4D93-8F2E-EBDFDDE8B56B}" presName="spacer" presStyleCnt="0"/>
      <dgm:spPr/>
    </dgm:pt>
    <dgm:pt modelId="{3C4817D4-3204-4026-A43D-8521AE9F75B0}" type="pres">
      <dgm:prSet presAssocID="{F08F7DD7-3AF0-43D2-97F1-9D03EF6FB2F7}" presName="parentText" presStyleLbl="node1" presStyleIdx="5" presStyleCnt="6" custScaleX="100000" custScaleY="23303" custLinFactY="293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5BF8234-FFE4-40A0-B607-5D3B54674C2F}" srcId="{DF0CB545-39D6-43A2-B038-75CC57356476}" destId="{F10EB5A0-DCD2-4DB5-969E-39568FECD4D5}" srcOrd="0" destOrd="0" parTransId="{B3361981-014B-40D4-9CA3-E40CBC162E12}" sibTransId="{907766A7-2208-4745-8ABC-0EFC1A2CB42A}"/>
    <dgm:cxn modelId="{08CFA427-2D43-4CC0-919C-916F708143C8}" type="presOf" srcId="{DF0CB545-39D6-43A2-B038-75CC57356476}" destId="{549FB289-894E-46A0-8E81-8681E738BD27}" srcOrd="0" destOrd="0" presId="urn:microsoft.com/office/officeart/2005/8/layout/vList2"/>
    <dgm:cxn modelId="{F6DDB7FE-C299-4F49-B332-60D70E21879B}" srcId="{DF0CB545-39D6-43A2-B038-75CC57356476}" destId="{0F0D860D-470E-4ED0-8BD0-5F94F24AE978}" srcOrd="3" destOrd="0" parTransId="{421F455A-F557-43E1-901F-916DF30660F9}" sibTransId="{A4C4CAFF-8623-4716-BDB7-FDFD317B28CF}"/>
    <dgm:cxn modelId="{94F76369-19E4-4037-9733-6F4518B26DC4}" srcId="{DF0CB545-39D6-43A2-B038-75CC57356476}" destId="{E951902B-B7E6-4A27-A328-5F913DC4AC8F}" srcOrd="1" destOrd="0" parTransId="{53C7241F-8BD1-4F28-8988-F04ABBAFF8A7}" sibTransId="{EE82593A-726E-428B-A22C-855697C85E3F}"/>
    <dgm:cxn modelId="{BB37547E-158D-4655-B365-B1DF391C49DD}" type="presOf" srcId="{37C9E97B-F52E-4F4E-BD53-D12DA88F321A}" destId="{37A394AB-3D76-47C7-85EC-82EA566F80A8}" srcOrd="0" destOrd="0" presId="urn:microsoft.com/office/officeart/2005/8/layout/vList2"/>
    <dgm:cxn modelId="{D967C50D-A336-4223-857A-CCC007FDBF73}" srcId="{DF0CB545-39D6-43A2-B038-75CC57356476}" destId="{9A4802D6-25BD-4484-A653-47F0187403C2}" srcOrd="2" destOrd="0" parTransId="{8B5AC611-B33B-4319-A03E-CFA4BDCA7B71}" sibTransId="{B12D7131-CF7B-49BB-BD9B-10E14BFFCCAE}"/>
    <dgm:cxn modelId="{402B8EA9-00FC-4CD6-A500-433FD3B0E6E7}" srcId="{DF0CB545-39D6-43A2-B038-75CC57356476}" destId="{37C9E97B-F52E-4F4E-BD53-D12DA88F321A}" srcOrd="4" destOrd="0" parTransId="{61A2813B-11EC-4044-9C5B-13FC2DA6F414}" sibTransId="{9503454A-0F0F-4D93-8F2E-EBDFDDE8B56B}"/>
    <dgm:cxn modelId="{AE90D262-CF17-47E1-80A6-B496E5541B4E}" srcId="{DF0CB545-39D6-43A2-B038-75CC57356476}" destId="{F08F7DD7-3AF0-43D2-97F1-9D03EF6FB2F7}" srcOrd="5" destOrd="0" parTransId="{DFEDCC11-43D5-48AA-9477-6C047D819BB1}" sibTransId="{CAE22951-3B20-474A-9C07-E901A4126B39}"/>
    <dgm:cxn modelId="{99DD887C-6933-4343-A31A-DEFD7905D22D}" type="presOf" srcId="{0F0D860D-470E-4ED0-8BD0-5F94F24AE978}" destId="{298A81F1-292E-45D4-80C4-B53F092EE864}" srcOrd="0" destOrd="0" presId="urn:microsoft.com/office/officeart/2005/8/layout/vList2"/>
    <dgm:cxn modelId="{ABAF4A4C-D0D9-45FB-A7C3-E9ECFAA4328B}" type="presOf" srcId="{9A4802D6-25BD-4484-A653-47F0187403C2}" destId="{20B76C55-AAB9-43AA-A7CB-30E3DA499632}" srcOrd="0" destOrd="0" presId="urn:microsoft.com/office/officeart/2005/8/layout/vList2"/>
    <dgm:cxn modelId="{CF552EC5-D11B-4E94-81B6-2DCD4B61AE27}" type="presOf" srcId="{E951902B-B7E6-4A27-A328-5F913DC4AC8F}" destId="{6625BA3C-FC58-40C2-9321-D3DFFCE69DDE}" srcOrd="0" destOrd="0" presId="urn:microsoft.com/office/officeart/2005/8/layout/vList2"/>
    <dgm:cxn modelId="{1D0300AC-BF70-4A87-A282-F0B049B3F152}" type="presOf" srcId="{F08F7DD7-3AF0-43D2-97F1-9D03EF6FB2F7}" destId="{3C4817D4-3204-4026-A43D-8521AE9F75B0}" srcOrd="0" destOrd="0" presId="urn:microsoft.com/office/officeart/2005/8/layout/vList2"/>
    <dgm:cxn modelId="{99F28C93-E417-456E-AADE-1CA6E71B34DC}" type="presOf" srcId="{F10EB5A0-DCD2-4DB5-969E-39568FECD4D5}" destId="{56613129-9398-40C6-91E1-634F18D65592}" srcOrd="0" destOrd="0" presId="urn:microsoft.com/office/officeart/2005/8/layout/vList2"/>
    <dgm:cxn modelId="{11548261-CB22-473C-AB5D-F8047CDA0C99}" type="presParOf" srcId="{549FB289-894E-46A0-8E81-8681E738BD27}" destId="{56613129-9398-40C6-91E1-634F18D65592}" srcOrd="0" destOrd="0" presId="urn:microsoft.com/office/officeart/2005/8/layout/vList2"/>
    <dgm:cxn modelId="{E8DE5098-B6E1-45FD-9254-F423D43D1948}" type="presParOf" srcId="{549FB289-894E-46A0-8E81-8681E738BD27}" destId="{9A9AACA4-C854-4551-894D-D132138DC1EF}" srcOrd="1" destOrd="0" presId="urn:microsoft.com/office/officeart/2005/8/layout/vList2"/>
    <dgm:cxn modelId="{F92390DB-C326-4DC2-A110-645F1265613A}" type="presParOf" srcId="{549FB289-894E-46A0-8E81-8681E738BD27}" destId="{6625BA3C-FC58-40C2-9321-D3DFFCE69DDE}" srcOrd="2" destOrd="0" presId="urn:microsoft.com/office/officeart/2005/8/layout/vList2"/>
    <dgm:cxn modelId="{12891694-94FF-4F62-A384-0C7743CBEB50}" type="presParOf" srcId="{549FB289-894E-46A0-8E81-8681E738BD27}" destId="{3580486A-1519-4B25-A1D1-9CE985240FF0}" srcOrd="3" destOrd="0" presId="urn:microsoft.com/office/officeart/2005/8/layout/vList2"/>
    <dgm:cxn modelId="{3F6D8934-FE28-454D-9CBB-BA1ED24027F8}" type="presParOf" srcId="{549FB289-894E-46A0-8E81-8681E738BD27}" destId="{20B76C55-AAB9-43AA-A7CB-30E3DA499632}" srcOrd="4" destOrd="0" presId="urn:microsoft.com/office/officeart/2005/8/layout/vList2"/>
    <dgm:cxn modelId="{FF0338F8-EEF9-41E8-8F91-01215E9CB2F6}" type="presParOf" srcId="{549FB289-894E-46A0-8E81-8681E738BD27}" destId="{912675FF-4255-4473-B089-89245D9E939C}" srcOrd="5" destOrd="0" presId="urn:microsoft.com/office/officeart/2005/8/layout/vList2"/>
    <dgm:cxn modelId="{E3B91CE6-4C19-47CA-8A56-310900A9F3BE}" type="presParOf" srcId="{549FB289-894E-46A0-8E81-8681E738BD27}" destId="{298A81F1-292E-45D4-80C4-B53F092EE864}" srcOrd="6" destOrd="0" presId="urn:microsoft.com/office/officeart/2005/8/layout/vList2"/>
    <dgm:cxn modelId="{A2EB2EF5-744B-4AEA-A046-62AEAB7F43ED}" type="presParOf" srcId="{549FB289-894E-46A0-8E81-8681E738BD27}" destId="{1B845CA1-DB3E-42FC-AE4E-77CCA046462E}" srcOrd="7" destOrd="0" presId="urn:microsoft.com/office/officeart/2005/8/layout/vList2"/>
    <dgm:cxn modelId="{1AEE6A58-0725-4B26-9CE3-92FAD86217C5}" type="presParOf" srcId="{549FB289-894E-46A0-8E81-8681E738BD27}" destId="{37A394AB-3D76-47C7-85EC-82EA566F80A8}" srcOrd="8" destOrd="0" presId="urn:microsoft.com/office/officeart/2005/8/layout/vList2"/>
    <dgm:cxn modelId="{334358B2-6124-4C88-B3D4-191C551CA84C}" type="presParOf" srcId="{549FB289-894E-46A0-8E81-8681E738BD27}" destId="{D3D25406-2279-4074-9481-24444B677E01}" srcOrd="9" destOrd="0" presId="urn:microsoft.com/office/officeart/2005/8/layout/vList2"/>
    <dgm:cxn modelId="{54E47DF0-50CD-48EF-AAE6-88C0E87CD3B0}" type="presParOf" srcId="{549FB289-894E-46A0-8E81-8681E738BD27}" destId="{3C4817D4-3204-4026-A43D-8521AE9F75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355D3-EBC4-4561-8308-40F3723490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FD2FF4B-8BF2-4EBE-A3C1-98215525085F}">
      <dgm:prSet phldrT="[Texto]"/>
      <dgm:spPr>
        <a:solidFill>
          <a:srgbClr val="00B050"/>
        </a:solidFill>
      </dgm:spPr>
      <dgm:t>
        <a:bodyPr/>
        <a:lstStyle/>
        <a:p>
          <a:pPr algn="ctr"/>
          <a:r>
            <a:rPr lang="es-CL" dirty="0" smtClean="0"/>
            <a:t>NUTRICIÓN Y DIETÉTICA </a:t>
          </a:r>
          <a:endParaRPr lang="es-AR" dirty="0"/>
        </a:p>
      </dgm:t>
    </dgm:pt>
    <dgm:pt modelId="{6B8521A3-AE9F-478D-BC19-B56AF415B173}" type="parTrans" cxnId="{EE2CD144-ED1E-4A73-B623-8FD24CD0399C}">
      <dgm:prSet/>
      <dgm:spPr/>
      <dgm:t>
        <a:bodyPr/>
        <a:lstStyle/>
        <a:p>
          <a:endParaRPr lang="es-AR"/>
        </a:p>
      </dgm:t>
    </dgm:pt>
    <dgm:pt modelId="{BD700EDF-7383-4B74-845D-3A2C8ECA5F68}" type="sibTrans" cxnId="{EE2CD144-ED1E-4A73-B623-8FD24CD0399C}">
      <dgm:prSet/>
      <dgm:spPr/>
      <dgm:t>
        <a:bodyPr/>
        <a:lstStyle/>
        <a:p>
          <a:endParaRPr lang="es-AR"/>
        </a:p>
      </dgm:t>
    </dgm:pt>
    <dgm:pt modelId="{9EB3D9BA-F752-4041-8CFC-A1633CC43A14}">
      <dgm:prSet phldrT="[Texto]" custT="1"/>
      <dgm:spPr/>
      <dgm:t>
        <a:bodyPr/>
        <a:lstStyle/>
        <a:p>
          <a:endParaRPr lang="es-AR" sz="2000" dirty="0"/>
        </a:p>
      </dgm:t>
    </dgm:pt>
    <dgm:pt modelId="{A599C1E4-81EA-4D1F-8F61-4C7BF234B2B4}" type="parTrans" cxnId="{66999AE4-8D98-4206-92FF-0633513FD5A7}">
      <dgm:prSet/>
      <dgm:spPr/>
      <dgm:t>
        <a:bodyPr/>
        <a:lstStyle/>
        <a:p>
          <a:endParaRPr lang="es-AR"/>
        </a:p>
      </dgm:t>
    </dgm:pt>
    <dgm:pt modelId="{2843B4C1-84C7-46BF-AD23-CC6AFF05A85E}" type="sibTrans" cxnId="{66999AE4-8D98-4206-92FF-0633513FD5A7}">
      <dgm:prSet/>
      <dgm:spPr/>
      <dgm:t>
        <a:bodyPr/>
        <a:lstStyle/>
        <a:p>
          <a:endParaRPr lang="es-AR"/>
        </a:p>
      </dgm:t>
    </dgm:pt>
    <dgm:pt modelId="{53C29998-8202-4903-A569-C75D5CC915F2}">
      <dgm:prSet phldrT="[Texto]" custT="1"/>
      <dgm:spPr/>
      <dgm:t>
        <a:bodyPr/>
        <a:lstStyle/>
        <a:p>
          <a:r>
            <a:rPr lang="es-CL" sz="2400" dirty="0" smtClean="0"/>
            <a:t>Microbiología y Parasitología de los Alimentos (II)</a:t>
          </a:r>
          <a:endParaRPr lang="es-AR" sz="2400" dirty="0"/>
        </a:p>
      </dgm:t>
    </dgm:pt>
    <dgm:pt modelId="{2F2D1195-BCA4-44BD-B003-DA2BC0951E18}" type="parTrans" cxnId="{5AE6B701-67C9-4761-9AFE-815B1E289210}">
      <dgm:prSet/>
      <dgm:spPr/>
      <dgm:t>
        <a:bodyPr/>
        <a:lstStyle/>
        <a:p>
          <a:endParaRPr lang="es-AR"/>
        </a:p>
      </dgm:t>
    </dgm:pt>
    <dgm:pt modelId="{0D41177D-9A62-4CEC-98E2-ED8B98FFF10E}" type="sibTrans" cxnId="{5AE6B701-67C9-4761-9AFE-815B1E289210}">
      <dgm:prSet/>
      <dgm:spPr/>
      <dgm:t>
        <a:bodyPr/>
        <a:lstStyle/>
        <a:p>
          <a:endParaRPr lang="es-AR"/>
        </a:p>
      </dgm:t>
    </dgm:pt>
    <dgm:pt modelId="{BA6138C5-B3A2-4C5B-8D7A-6915F83E0CD0}">
      <dgm:prSet phldrT="[Texto]" phldr="1"/>
      <dgm:spPr/>
      <dgm:t>
        <a:bodyPr/>
        <a:lstStyle/>
        <a:p>
          <a:endParaRPr lang="es-AR" dirty="0"/>
        </a:p>
      </dgm:t>
    </dgm:pt>
    <dgm:pt modelId="{D01A1B8D-08F2-468B-9D67-CCBEF143FDEE}" type="parTrans" cxnId="{D20EA8D9-10F4-497F-B9B2-A5DAD4F7A2C4}">
      <dgm:prSet/>
      <dgm:spPr/>
      <dgm:t>
        <a:bodyPr/>
        <a:lstStyle/>
        <a:p>
          <a:endParaRPr lang="es-AR"/>
        </a:p>
      </dgm:t>
    </dgm:pt>
    <dgm:pt modelId="{DB1422B2-F286-4598-9600-FEB5BF099059}" type="sibTrans" cxnId="{D20EA8D9-10F4-497F-B9B2-A5DAD4F7A2C4}">
      <dgm:prSet/>
      <dgm:spPr/>
      <dgm:t>
        <a:bodyPr/>
        <a:lstStyle/>
        <a:p>
          <a:endParaRPr lang="es-AR"/>
        </a:p>
      </dgm:t>
    </dgm:pt>
    <dgm:pt modelId="{819A04C9-AA9A-4195-9DED-746DF4B649A8}" type="pres">
      <dgm:prSet presAssocID="{DF9355D3-EBC4-4561-8308-40F3723490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6A37948-BBF5-4421-B2B4-E92DA08CF762}" type="pres">
      <dgm:prSet presAssocID="{7FD2FF4B-8BF2-4EBE-A3C1-98215525085F}" presName="parentText" presStyleLbl="node1" presStyleIdx="0" presStyleCnt="2" custScaleY="23112" custLinFactNeighborX="-749" custLinFactNeighborY="-209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32F021-758B-4A7F-B476-437AE82728B1}" type="pres">
      <dgm:prSet presAssocID="{7FD2FF4B-8BF2-4EBE-A3C1-98215525085F}" presName="childText" presStyleLbl="revTx" presStyleIdx="0" presStyleCnt="2" custScaleY="771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3C7B10-E8B1-4D89-A168-731B18BB8EE6}" type="pres">
      <dgm:prSet presAssocID="{53C29998-8202-4903-A569-C75D5CC915F2}" presName="parentText" presStyleLbl="node1" presStyleIdx="1" presStyleCnt="2" custScaleY="15820" custLinFactNeighborX="126" custLinFactNeighborY="-7491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7A0B49-477A-46C0-BF25-389840E58FB7}" type="pres">
      <dgm:prSet presAssocID="{53C29998-8202-4903-A569-C75D5CC915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76B2FCA-BF23-468B-A2AC-4D548799E2C2}" type="presOf" srcId="{7FD2FF4B-8BF2-4EBE-A3C1-98215525085F}" destId="{F6A37948-BBF5-4421-B2B4-E92DA08CF762}" srcOrd="0" destOrd="0" presId="urn:microsoft.com/office/officeart/2005/8/layout/vList2"/>
    <dgm:cxn modelId="{EE2CD144-ED1E-4A73-B623-8FD24CD0399C}" srcId="{DF9355D3-EBC4-4561-8308-40F37234907E}" destId="{7FD2FF4B-8BF2-4EBE-A3C1-98215525085F}" srcOrd="0" destOrd="0" parTransId="{6B8521A3-AE9F-478D-BC19-B56AF415B173}" sibTransId="{BD700EDF-7383-4B74-845D-3A2C8ECA5F68}"/>
    <dgm:cxn modelId="{D20EA8D9-10F4-497F-B9B2-A5DAD4F7A2C4}" srcId="{53C29998-8202-4903-A569-C75D5CC915F2}" destId="{BA6138C5-B3A2-4C5B-8D7A-6915F83E0CD0}" srcOrd="0" destOrd="0" parTransId="{D01A1B8D-08F2-468B-9D67-CCBEF143FDEE}" sibTransId="{DB1422B2-F286-4598-9600-FEB5BF099059}"/>
    <dgm:cxn modelId="{F02FB3D5-3A2D-4C62-BB37-3E3463D3C6BA}" type="presOf" srcId="{53C29998-8202-4903-A569-C75D5CC915F2}" destId="{283C7B10-E8B1-4D89-A168-731B18BB8EE6}" srcOrd="0" destOrd="0" presId="urn:microsoft.com/office/officeart/2005/8/layout/vList2"/>
    <dgm:cxn modelId="{66999AE4-8D98-4206-92FF-0633513FD5A7}" srcId="{7FD2FF4B-8BF2-4EBE-A3C1-98215525085F}" destId="{9EB3D9BA-F752-4041-8CFC-A1633CC43A14}" srcOrd="0" destOrd="0" parTransId="{A599C1E4-81EA-4D1F-8F61-4C7BF234B2B4}" sibTransId="{2843B4C1-84C7-46BF-AD23-CC6AFF05A85E}"/>
    <dgm:cxn modelId="{9399723D-43B4-40F2-B6B6-62C27FEBEC61}" type="presOf" srcId="{9EB3D9BA-F752-4041-8CFC-A1633CC43A14}" destId="{A832F021-758B-4A7F-B476-437AE82728B1}" srcOrd="0" destOrd="0" presId="urn:microsoft.com/office/officeart/2005/8/layout/vList2"/>
    <dgm:cxn modelId="{E6F80319-49A0-4466-82ED-43CEA405DB35}" type="presOf" srcId="{BA6138C5-B3A2-4C5B-8D7A-6915F83E0CD0}" destId="{327A0B49-477A-46C0-BF25-389840E58FB7}" srcOrd="0" destOrd="0" presId="urn:microsoft.com/office/officeart/2005/8/layout/vList2"/>
    <dgm:cxn modelId="{77EF4FB6-CA8A-40D3-B6FE-22EF564ADA00}" type="presOf" srcId="{DF9355D3-EBC4-4561-8308-40F37234907E}" destId="{819A04C9-AA9A-4195-9DED-746DF4B649A8}" srcOrd="0" destOrd="0" presId="urn:microsoft.com/office/officeart/2005/8/layout/vList2"/>
    <dgm:cxn modelId="{5AE6B701-67C9-4761-9AFE-815B1E289210}" srcId="{DF9355D3-EBC4-4561-8308-40F37234907E}" destId="{53C29998-8202-4903-A569-C75D5CC915F2}" srcOrd="1" destOrd="0" parTransId="{2F2D1195-BCA4-44BD-B003-DA2BC0951E18}" sibTransId="{0D41177D-9A62-4CEC-98E2-ED8B98FFF10E}"/>
    <dgm:cxn modelId="{C3A1D131-F905-48F8-9257-66F4ABCDD019}" type="presParOf" srcId="{819A04C9-AA9A-4195-9DED-746DF4B649A8}" destId="{F6A37948-BBF5-4421-B2B4-E92DA08CF762}" srcOrd="0" destOrd="0" presId="urn:microsoft.com/office/officeart/2005/8/layout/vList2"/>
    <dgm:cxn modelId="{A6F7A680-8ED6-431C-806E-3AC0528C1147}" type="presParOf" srcId="{819A04C9-AA9A-4195-9DED-746DF4B649A8}" destId="{A832F021-758B-4A7F-B476-437AE82728B1}" srcOrd="1" destOrd="0" presId="urn:microsoft.com/office/officeart/2005/8/layout/vList2"/>
    <dgm:cxn modelId="{9542CC71-D575-402C-9CAA-261EE3E276B8}" type="presParOf" srcId="{819A04C9-AA9A-4195-9DED-746DF4B649A8}" destId="{283C7B10-E8B1-4D89-A168-731B18BB8EE6}" srcOrd="2" destOrd="0" presId="urn:microsoft.com/office/officeart/2005/8/layout/vList2"/>
    <dgm:cxn modelId="{7A6FE934-F61C-4ED1-B4F2-4278ED8E9183}" type="presParOf" srcId="{819A04C9-AA9A-4195-9DED-746DF4B649A8}" destId="{327A0B49-477A-46C0-BF25-389840E58FB7}" srcOrd="3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5DDD8-D1CD-496F-9915-99646E4A19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EBCA9F1-890B-40F4-BDCA-B5279FF0DA15}">
      <dgm:prSet phldrT="[Texto]" custT="1"/>
      <dgm:spPr/>
      <dgm:t>
        <a:bodyPr/>
        <a:lstStyle/>
        <a:p>
          <a:r>
            <a:rPr lang="es-CL" sz="2400" dirty="0" smtClean="0"/>
            <a:t>Bases fisiológicas de la nutrición (I)</a:t>
          </a:r>
          <a:endParaRPr lang="es-AR" sz="2400" dirty="0"/>
        </a:p>
      </dgm:t>
    </dgm:pt>
    <dgm:pt modelId="{EC9D14BC-7B84-49B4-82E4-403ACC42F686}" type="parTrans" cxnId="{0ADD47F7-7433-4869-A806-ACFFE5ED8D5A}">
      <dgm:prSet/>
      <dgm:spPr/>
      <dgm:t>
        <a:bodyPr/>
        <a:lstStyle/>
        <a:p>
          <a:endParaRPr lang="es-AR"/>
        </a:p>
      </dgm:t>
    </dgm:pt>
    <dgm:pt modelId="{A6DE9798-03C4-4C4E-905C-53B216E0BFE8}" type="sibTrans" cxnId="{0ADD47F7-7433-4869-A806-ACFFE5ED8D5A}">
      <dgm:prSet/>
      <dgm:spPr/>
      <dgm:t>
        <a:bodyPr/>
        <a:lstStyle/>
        <a:p>
          <a:endParaRPr lang="es-AR"/>
        </a:p>
      </dgm:t>
    </dgm:pt>
    <dgm:pt modelId="{D31FD2B3-31FE-436B-BD01-65280B52D704}">
      <dgm:prSet phldrT="[Texto]" custT="1"/>
      <dgm:spPr/>
      <dgm:t>
        <a:bodyPr/>
        <a:lstStyle/>
        <a:p>
          <a:r>
            <a:rPr lang="es-CL" sz="2400" dirty="0" smtClean="0"/>
            <a:t>Salud integral (II)</a:t>
          </a:r>
          <a:endParaRPr lang="es-AR" sz="2400" dirty="0"/>
        </a:p>
      </dgm:t>
    </dgm:pt>
    <dgm:pt modelId="{C7C86F16-1077-4208-9B2A-D620A326A0FE}" type="sibTrans" cxnId="{000907F7-9F0F-4C6E-952D-06BA8B995BA9}">
      <dgm:prSet/>
      <dgm:spPr/>
      <dgm:t>
        <a:bodyPr/>
        <a:lstStyle/>
        <a:p>
          <a:endParaRPr lang="es-AR"/>
        </a:p>
      </dgm:t>
    </dgm:pt>
    <dgm:pt modelId="{A11C9F46-839E-4BC9-9C9B-CCC33B27D072}" type="parTrans" cxnId="{000907F7-9F0F-4C6E-952D-06BA8B995BA9}">
      <dgm:prSet/>
      <dgm:spPr/>
      <dgm:t>
        <a:bodyPr/>
        <a:lstStyle/>
        <a:p>
          <a:endParaRPr lang="es-AR"/>
        </a:p>
      </dgm:t>
    </dgm:pt>
    <dgm:pt modelId="{2D39554C-7123-4EAF-84E1-FD3EA974562A}" type="pres">
      <dgm:prSet presAssocID="{CC75DDD8-D1CD-496F-9915-99646E4A1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C475DBD-E374-4054-BA3A-6A931DFE6E91}" type="pres">
      <dgm:prSet presAssocID="{D31FD2B3-31FE-436B-BD01-65280B52D704}" presName="parentText" presStyleLbl="node1" presStyleIdx="0" presStyleCnt="2" custScaleY="47229" custLinFactY="136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22F96B1-81A1-4D31-A902-8097D4E215A6}" type="pres">
      <dgm:prSet presAssocID="{C7C86F16-1077-4208-9B2A-D620A326A0FE}" presName="spacer" presStyleCnt="0"/>
      <dgm:spPr/>
    </dgm:pt>
    <dgm:pt modelId="{1E97787D-5670-438D-B089-B939A9D9929C}" type="pres">
      <dgm:prSet presAssocID="{5EBCA9F1-890B-40F4-BDCA-B5279FF0DA15}" presName="parentText" presStyleLbl="node1" presStyleIdx="1" presStyleCnt="2" custScaleY="48784" custLinFactY="-773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A117011-7F83-4334-AA70-1A0A5F77CDFE}" type="presOf" srcId="{CC75DDD8-D1CD-496F-9915-99646E4A19AF}" destId="{2D39554C-7123-4EAF-84E1-FD3EA974562A}" srcOrd="0" destOrd="0" presId="urn:microsoft.com/office/officeart/2005/8/layout/vList2"/>
    <dgm:cxn modelId="{BA3D6447-8573-476B-9AE8-4B851C7543AA}" type="presOf" srcId="{D31FD2B3-31FE-436B-BD01-65280B52D704}" destId="{7C475DBD-E374-4054-BA3A-6A931DFE6E91}" srcOrd="0" destOrd="0" presId="urn:microsoft.com/office/officeart/2005/8/layout/vList2"/>
    <dgm:cxn modelId="{FF378628-5E3C-45C6-969D-5B5F43916A3E}" type="presOf" srcId="{5EBCA9F1-890B-40F4-BDCA-B5279FF0DA15}" destId="{1E97787D-5670-438D-B089-B939A9D9929C}" srcOrd="0" destOrd="0" presId="urn:microsoft.com/office/officeart/2005/8/layout/vList2"/>
    <dgm:cxn modelId="{0ADD47F7-7433-4869-A806-ACFFE5ED8D5A}" srcId="{CC75DDD8-D1CD-496F-9915-99646E4A19AF}" destId="{5EBCA9F1-890B-40F4-BDCA-B5279FF0DA15}" srcOrd="1" destOrd="0" parTransId="{EC9D14BC-7B84-49B4-82E4-403ACC42F686}" sibTransId="{A6DE9798-03C4-4C4E-905C-53B216E0BFE8}"/>
    <dgm:cxn modelId="{000907F7-9F0F-4C6E-952D-06BA8B995BA9}" srcId="{CC75DDD8-D1CD-496F-9915-99646E4A19AF}" destId="{D31FD2B3-31FE-436B-BD01-65280B52D704}" srcOrd="0" destOrd="0" parTransId="{A11C9F46-839E-4BC9-9C9B-CCC33B27D072}" sibTransId="{C7C86F16-1077-4208-9B2A-D620A326A0FE}"/>
    <dgm:cxn modelId="{6CFA48A0-3F19-4ACD-BF47-E789DCCF7AB6}" type="presParOf" srcId="{2D39554C-7123-4EAF-84E1-FD3EA974562A}" destId="{7C475DBD-E374-4054-BA3A-6A931DFE6E91}" srcOrd="0" destOrd="0" presId="urn:microsoft.com/office/officeart/2005/8/layout/vList2"/>
    <dgm:cxn modelId="{F1435B8C-1F6B-48A2-95C9-5074040EBA40}" type="presParOf" srcId="{2D39554C-7123-4EAF-84E1-FD3EA974562A}" destId="{522F96B1-81A1-4D31-A902-8097D4E215A6}" srcOrd="1" destOrd="0" presId="urn:microsoft.com/office/officeart/2005/8/layout/vList2"/>
    <dgm:cxn modelId="{C6C8FC08-5412-4DBD-B1E3-348B927A0121}" type="presParOf" srcId="{2D39554C-7123-4EAF-84E1-FD3EA974562A}" destId="{1E97787D-5670-438D-B089-B939A9D992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204A5-5F33-4BB2-B120-266F8BEF1D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E8EB07D-B9D4-4BFB-8F44-E1392442B7A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L" sz="2400" dirty="0" smtClean="0"/>
            <a:t>BIOLOGÍA (I)</a:t>
          </a:r>
          <a:endParaRPr lang="es-AR" sz="2400" dirty="0"/>
        </a:p>
      </dgm:t>
    </dgm:pt>
    <dgm:pt modelId="{1A5E186A-D0E6-43D6-A857-5683B7DCC6DE}" type="parTrans" cxnId="{8F6052DF-EEEB-4DA6-BCE0-D28AF5349742}">
      <dgm:prSet/>
      <dgm:spPr/>
      <dgm:t>
        <a:bodyPr/>
        <a:lstStyle/>
        <a:p>
          <a:endParaRPr lang="es-AR"/>
        </a:p>
      </dgm:t>
    </dgm:pt>
    <dgm:pt modelId="{70E16C62-A656-4EFA-93F0-E49BCB8D801B}" type="sibTrans" cxnId="{8F6052DF-EEEB-4DA6-BCE0-D28AF5349742}">
      <dgm:prSet/>
      <dgm:spPr/>
      <dgm:t>
        <a:bodyPr/>
        <a:lstStyle/>
        <a:p>
          <a:endParaRPr lang="es-AR"/>
        </a:p>
      </dgm:t>
    </dgm:pt>
    <dgm:pt modelId="{25CA9BD9-7211-48C6-8A18-435E572C0720}">
      <dgm:prSet phldrT="[Texto]" phldr="1"/>
      <dgm:spPr/>
      <dgm:t>
        <a:bodyPr/>
        <a:lstStyle/>
        <a:p>
          <a:endParaRPr lang="es-AR"/>
        </a:p>
      </dgm:t>
    </dgm:pt>
    <dgm:pt modelId="{C3E8F923-38B6-44B6-B6FF-5B2402CE92ED}" type="parTrans" cxnId="{1C3D41B7-B42B-4002-B572-2B8C820C0810}">
      <dgm:prSet/>
      <dgm:spPr/>
      <dgm:t>
        <a:bodyPr/>
        <a:lstStyle/>
        <a:p>
          <a:endParaRPr lang="es-AR"/>
        </a:p>
      </dgm:t>
    </dgm:pt>
    <dgm:pt modelId="{3FFAC236-9578-488B-B311-433F8E8F23B1}" type="sibTrans" cxnId="{1C3D41B7-B42B-4002-B572-2B8C820C0810}">
      <dgm:prSet/>
      <dgm:spPr/>
      <dgm:t>
        <a:bodyPr/>
        <a:lstStyle/>
        <a:p>
          <a:endParaRPr lang="es-AR"/>
        </a:p>
      </dgm:t>
    </dgm:pt>
    <dgm:pt modelId="{514B3BD3-BFB6-456C-AE25-7B3A9C245B33}">
      <dgm:prSet phldrT="[Texto]" phldr="1"/>
      <dgm:spPr/>
      <dgm:t>
        <a:bodyPr/>
        <a:lstStyle/>
        <a:p>
          <a:endParaRPr lang="es-AR"/>
        </a:p>
      </dgm:t>
    </dgm:pt>
    <dgm:pt modelId="{96ADD905-8D06-44F5-9F0B-8ED2313BE038}" type="parTrans" cxnId="{C3C160A6-FC27-444F-913F-C73544A211CD}">
      <dgm:prSet/>
      <dgm:spPr/>
      <dgm:t>
        <a:bodyPr/>
        <a:lstStyle/>
        <a:p>
          <a:endParaRPr lang="es-AR"/>
        </a:p>
      </dgm:t>
    </dgm:pt>
    <dgm:pt modelId="{8645CC42-C102-4300-B805-95EE365C4C7A}" type="sibTrans" cxnId="{C3C160A6-FC27-444F-913F-C73544A211CD}">
      <dgm:prSet/>
      <dgm:spPr/>
      <dgm:t>
        <a:bodyPr/>
        <a:lstStyle/>
        <a:p>
          <a:endParaRPr lang="es-AR"/>
        </a:p>
      </dgm:t>
    </dgm:pt>
    <dgm:pt modelId="{E04837DE-A0E1-46B8-BD55-7900A21BE4F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L" sz="2400" dirty="0" smtClean="0"/>
            <a:t>NEUROCIENCIA (III)</a:t>
          </a:r>
          <a:endParaRPr lang="es-AR" sz="2400" dirty="0"/>
        </a:p>
      </dgm:t>
    </dgm:pt>
    <dgm:pt modelId="{1FABEF62-8C29-460A-93E7-F306AFED07AC}" type="parTrans" cxnId="{57C9F871-A6CE-4B99-B842-3C47B89196AD}">
      <dgm:prSet/>
      <dgm:spPr/>
      <dgm:t>
        <a:bodyPr/>
        <a:lstStyle/>
        <a:p>
          <a:endParaRPr lang="es-AR"/>
        </a:p>
      </dgm:t>
    </dgm:pt>
    <dgm:pt modelId="{FA7B1072-31E2-4864-BF72-AB3940AD34A9}" type="sibTrans" cxnId="{57C9F871-A6CE-4B99-B842-3C47B89196AD}">
      <dgm:prSet/>
      <dgm:spPr/>
      <dgm:t>
        <a:bodyPr/>
        <a:lstStyle/>
        <a:p>
          <a:endParaRPr lang="es-AR"/>
        </a:p>
      </dgm:t>
    </dgm:pt>
    <dgm:pt modelId="{BA5B8B53-EAD8-4A06-9DBE-A233E18AE708}">
      <dgm:prSet phldrT="[Texto]"/>
      <dgm:spPr>
        <a:solidFill>
          <a:srgbClr val="002060"/>
        </a:solidFill>
      </dgm:spPr>
      <dgm:t>
        <a:bodyPr/>
        <a:lstStyle/>
        <a:p>
          <a:r>
            <a:rPr lang="es-CL" dirty="0" smtClean="0"/>
            <a:t>HISTOLOGÍA (III)</a:t>
          </a:r>
          <a:endParaRPr lang="es-AR" dirty="0"/>
        </a:p>
      </dgm:t>
    </dgm:pt>
    <dgm:pt modelId="{528C2230-32B9-4E13-916D-F04CD406A72D}" type="parTrans" cxnId="{F49A79E3-93C1-4DD5-9F1A-BE612A486DC6}">
      <dgm:prSet/>
      <dgm:spPr/>
      <dgm:t>
        <a:bodyPr/>
        <a:lstStyle/>
        <a:p>
          <a:endParaRPr lang="es-AR"/>
        </a:p>
      </dgm:t>
    </dgm:pt>
    <dgm:pt modelId="{183C3359-FC08-4BD5-9348-B5EC94B7E998}" type="sibTrans" cxnId="{F49A79E3-93C1-4DD5-9F1A-BE612A486DC6}">
      <dgm:prSet/>
      <dgm:spPr/>
      <dgm:t>
        <a:bodyPr/>
        <a:lstStyle/>
        <a:p>
          <a:endParaRPr lang="es-AR"/>
        </a:p>
      </dgm:t>
    </dgm:pt>
    <dgm:pt modelId="{32AB90CE-D05D-4E54-B32D-6186253A35E2}" type="pres">
      <dgm:prSet presAssocID="{3A7204A5-5F33-4BB2-B120-266F8BEF1D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38F621D-496E-4869-BC61-BF417EF53143}" type="pres">
      <dgm:prSet presAssocID="{EE8EB07D-B9D4-4BFB-8F44-E1392442B7A9}" presName="linNode" presStyleCnt="0"/>
      <dgm:spPr/>
    </dgm:pt>
    <dgm:pt modelId="{C6B3C1FF-9B42-4DA0-A443-28ABAE9A1B0C}" type="pres">
      <dgm:prSet presAssocID="{EE8EB07D-B9D4-4BFB-8F44-E1392442B7A9}" presName="parentText" presStyleLbl="node1" presStyleIdx="0" presStyleCnt="3" custScaleX="2000000" custScaleY="11758" custLinFactNeighborX="12966" custLinFactNeighborY="-9859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EE45B8-939F-4779-AB07-4A1AE9C7E960}" type="pres">
      <dgm:prSet presAssocID="{EE8EB07D-B9D4-4BFB-8F44-E1392442B7A9}" presName="descendantText" presStyleLbl="alignAccFollowNode1" presStyleIdx="0" presStyleCnt="1" custFlipVert="0" custScaleX="8378" custScaleY="32257" custLinFactNeighborX="-12729" custLinFactNeighborY="4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ABD3722-B0A1-4497-8E93-A34B04B60244}" type="pres">
      <dgm:prSet presAssocID="{70E16C62-A656-4EFA-93F0-E49BCB8D801B}" presName="sp" presStyleCnt="0"/>
      <dgm:spPr/>
    </dgm:pt>
    <dgm:pt modelId="{7AB47423-5074-4A12-B1B5-680D10CF01EC}" type="pres">
      <dgm:prSet presAssocID="{E04837DE-A0E1-46B8-BD55-7900A21BE4F6}" presName="linNode" presStyleCnt="0"/>
      <dgm:spPr/>
    </dgm:pt>
    <dgm:pt modelId="{A71A4ABC-9367-4F5C-A435-36476CFAE24B}" type="pres">
      <dgm:prSet presAssocID="{E04837DE-A0E1-46B8-BD55-7900A21BE4F6}" presName="parentText" presStyleLbl="node1" presStyleIdx="1" presStyleCnt="3" custScaleX="2000000" custScaleY="11316" custLinFactNeighborX="12989" custLinFactNeighborY="-1637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650AD2-54B5-4403-930D-8A21F5DD693B}" type="pres">
      <dgm:prSet presAssocID="{FA7B1072-31E2-4864-BF72-AB3940AD34A9}" presName="sp" presStyleCnt="0"/>
      <dgm:spPr/>
    </dgm:pt>
    <dgm:pt modelId="{9E4B9BD5-01DA-4775-A529-6B1A9B85E109}" type="pres">
      <dgm:prSet presAssocID="{BA5B8B53-EAD8-4A06-9DBE-A233E18AE708}" presName="linNode" presStyleCnt="0"/>
      <dgm:spPr/>
    </dgm:pt>
    <dgm:pt modelId="{54F81320-8119-4332-A141-DFFBBEA6E785}" type="pres">
      <dgm:prSet presAssocID="{BA5B8B53-EAD8-4A06-9DBE-A233E18AE708}" presName="parentText" presStyleLbl="node1" presStyleIdx="2" presStyleCnt="3" custScaleX="2000000" custScaleY="12685" custLinFactNeighborX="13035" custLinFactNeighborY="-1881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3C160A6-FC27-444F-913F-C73544A211CD}" srcId="{EE8EB07D-B9D4-4BFB-8F44-E1392442B7A9}" destId="{514B3BD3-BFB6-456C-AE25-7B3A9C245B33}" srcOrd="1" destOrd="0" parTransId="{96ADD905-8D06-44F5-9F0B-8ED2313BE038}" sibTransId="{8645CC42-C102-4300-B805-95EE365C4C7A}"/>
    <dgm:cxn modelId="{72CDDD44-EDD6-424A-8EB6-DE7A3C0E64D2}" type="presOf" srcId="{BA5B8B53-EAD8-4A06-9DBE-A233E18AE708}" destId="{54F81320-8119-4332-A141-DFFBBEA6E785}" srcOrd="0" destOrd="0" presId="urn:microsoft.com/office/officeart/2005/8/layout/vList5"/>
    <dgm:cxn modelId="{81A7AB46-B488-4942-8E6F-6B047D31F157}" type="presOf" srcId="{E04837DE-A0E1-46B8-BD55-7900A21BE4F6}" destId="{A71A4ABC-9367-4F5C-A435-36476CFAE24B}" srcOrd="0" destOrd="0" presId="urn:microsoft.com/office/officeart/2005/8/layout/vList5"/>
    <dgm:cxn modelId="{E65D2D41-5157-48AE-B07D-1C9618413D4C}" type="presOf" srcId="{3A7204A5-5F33-4BB2-B120-266F8BEF1D00}" destId="{32AB90CE-D05D-4E54-B32D-6186253A35E2}" srcOrd="0" destOrd="0" presId="urn:microsoft.com/office/officeart/2005/8/layout/vList5"/>
    <dgm:cxn modelId="{1D7EF33C-9014-41EE-9D25-AA50A9DCAE44}" type="presOf" srcId="{EE8EB07D-B9D4-4BFB-8F44-E1392442B7A9}" destId="{C6B3C1FF-9B42-4DA0-A443-28ABAE9A1B0C}" srcOrd="0" destOrd="0" presId="urn:microsoft.com/office/officeart/2005/8/layout/vList5"/>
    <dgm:cxn modelId="{F49A79E3-93C1-4DD5-9F1A-BE612A486DC6}" srcId="{3A7204A5-5F33-4BB2-B120-266F8BEF1D00}" destId="{BA5B8B53-EAD8-4A06-9DBE-A233E18AE708}" srcOrd="2" destOrd="0" parTransId="{528C2230-32B9-4E13-916D-F04CD406A72D}" sibTransId="{183C3359-FC08-4BD5-9348-B5EC94B7E998}"/>
    <dgm:cxn modelId="{57C9F871-A6CE-4B99-B842-3C47B89196AD}" srcId="{3A7204A5-5F33-4BB2-B120-266F8BEF1D00}" destId="{E04837DE-A0E1-46B8-BD55-7900A21BE4F6}" srcOrd="1" destOrd="0" parTransId="{1FABEF62-8C29-460A-93E7-F306AFED07AC}" sibTransId="{FA7B1072-31E2-4864-BF72-AB3940AD34A9}"/>
    <dgm:cxn modelId="{1C3D41B7-B42B-4002-B572-2B8C820C0810}" srcId="{EE8EB07D-B9D4-4BFB-8F44-E1392442B7A9}" destId="{25CA9BD9-7211-48C6-8A18-435E572C0720}" srcOrd="0" destOrd="0" parTransId="{C3E8F923-38B6-44B6-B6FF-5B2402CE92ED}" sibTransId="{3FFAC236-9578-488B-B311-433F8E8F23B1}"/>
    <dgm:cxn modelId="{8F6052DF-EEEB-4DA6-BCE0-D28AF5349742}" srcId="{3A7204A5-5F33-4BB2-B120-266F8BEF1D00}" destId="{EE8EB07D-B9D4-4BFB-8F44-E1392442B7A9}" srcOrd="0" destOrd="0" parTransId="{1A5E186A-D0E6-43D6-A857-5683B7DCC6DE}" sibTransId="{70E16C62-A656-4EFA-93F0-E49BCB8D801B}"/>
    <dgm:cxn modelId="{33E72ED0-546F-444B-90EF-8588DC3C5AB1}" type="presOf" srcId="{514B3BD3-BFB6-456C-AE25-7B3A9C245B33}" destId="{D9EE45B8-939F-4779-AB07-4A1AE9C7E960}" srcOrd="0" destOrd="1" presId="urn:microsoft.com/office/officeart/2005/8/layout/vList5"/>
    <dgm:cxn modelId="{0CC8B39E-1C5A-4EDD-A7F1-AA541A1D8CD3}" type="presOf" srcId="{25CA9BD9-7211-48C6-8A18-435E572C0720}" destId="{D9EE45B8-939F-4779-AB07-4A1AE9C7E960}" srcOrd="0" destOrd="0" presId="urn:microsoft.com/office/officeart/2005/8/layout/vList5"/>
    <dgm:cxn modelId="{4E004691-E570-4CC9-8E66-EB883CCA6D3A}" type="presParOf" srcId="{32AB90CE-D05D-4E54-B32D-6186253A35E2}" destId="{438F621D-496E-4869-BC61-BF417EF53143}" srcOrd="0" destOrd="0" presId="urn:microsoft.com/office/officeart/2005/8/layout/vList5"/>
    <dgm:cxn modelId="{D5BB4605-DDC8-484E-8D67-466CD95A5F18}" type="presParOf" srcId="{438F621D-496E-4869-BC61-BF417EF53143}" destId="{C6B3C1FF-9B42-4DA0-A443-28ABAE9A1B0C}" srcOrd="0" destOrd="0" presId="urn:microsoft.com/office/officeart/2005/8/layout/vList5"/>
    <dgm:cxn modelId="{61A66C59-8633-4FAD-A031-F1659B077A3F}" type="presParOf" srcId="{438F621D-496E-4869-BC61-BF417EF53143}" destId="{D9EE45B8-939F-4779-AB07-4A1AE9C7E960}" srcOrd="1" destOrd="0" presId="urn:microsoft.com/office/officeart/2005/8/layout/vList5"/>
    <dgm:cxn modelId="{113479C1-B64F-41DF-976A-A636BF337A74}" type="presParOf" srcId="{32AB90CE-D05D-4E54-B32D-6186253A35E2}" destId="{7ABD3722-B0A1-4497-8E93-A34B04B60244}" srcOrd="1" destOrd="0" presId="urn:microsoft.com/office/officeart/2005/8/layout/vList5"/>
    <dgm:cxn modelId="{1F50514A-E216-40DD-8B5F-6336065A01CD}" type="presParOf" srcId="{32AB90CE-D05D-4E54-B32D-6186253A35E2}" destId="{7AB47423-5074-4A12-B1B5-680D10CF01EC}" srcOrd="2" destOrd="0" presId="urn:microsoft.com/office/officeart/2005/8/layout/vList5"/>
    <dgm:cxn modelId="{1807431D-8BF4-4B78-A710-EE2A879E4A3E}" type="presParOf" srcId="{7AB47423-5074-4A12-B1B5-680D10CF01EC}" destId="{A71A4ABC-9367-4F5C-A435-36476CFAE24B}" srcOrd="0" destOrd="0" presId="urn:microsoft.com/office/officeart/2005/8/layout/vList5"/>
    <dgm:cxn modelId="{2F7457D0-8C01-4F32-8270-C4CC40CE6C8E}" type="presParOf" srcId="{32AB90CE-D05D-4E54-B32D-6186253A35E2}" destId="{EC650AD2-54B5-4403-930D-8A21F5DD693B}" srcOrd="3" destOrd="0" presId="urn:microsoft.com/office/officeart/2005/8/layout/vList5"/>
    <dgm:cxn modelId="{40AAB18F-7684-4EAC-9E1C-AC25EA0B041C}" type="presParOf" srcId="{32AB90CE-D05D-4E54-B32D-6186253A35E2}" destId="{9E4B9BD5-01DA-4775-A529-6B1A9B85E109}" srcOrd="4" destOrd="0" presId="urn:microsoft.com/office/officeart/2005/8/layout/vList5"/>
    <dgm:cxn modelId="{C10EBDD6-DE4B-49CC-8825-00936F28418B}" type="presParOf" srcId="{9E4B9BD5-01DA-4775-A529-6B1A9B85E109}" destId="{54F81320-8119-4332-A141-DFFBBEA6E7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58F239-297A-4F77-BB51-64CFAEB8F0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3870F3D-2EB7-415D-97B2-30874D060963}">
      <dgm:prSet phldrT="[Texto]" custT="1"/>
      <dgm:spPr/>
      <dgm:t>
        <a:bodyPr/>
        <a:lstStyle/>
        <a:p>
          <a:r>
            <a:rPr lang="es-CL" sz="2800" dirty="0" smtClean="0"/>
            <a:t>BIOLOGÍA HUMANA (I)</a:t>
          </a:r>
          <a:endParaRPr lang="es-AR" sz="2800" dirty="0"/>
        </a:p>
      </dgm:t>
    </dgm:pt>
    <dgm:pt modelId="{96D0205C-041A-4823-94EA-3FA584B744E1}" type="parTrans" cxnId="{F1E0E28D-7395-4939-8001-868746E947D4}">
      <dgm:prSet/>
      <dgm:spPr/>
      <dgm:t>
        <a:bodyPr/>
        <a:lstStyle/>
        <a:p>
          <a:endParaRPr lang="es-AR"/>
        </a:p>
      </dgm:t>
    </dgm:pt>
    <dgm:pt modelId="{FD802C92-4B0C-4CF8-AFFB-2231799E2AB5}" type="sibTrans" cxnId="{F1E0E28D-7395-4939-8001-868746E947D4}">
      <dgm:prSet/>
      <dgm:spPr/>
      <dgm:t>
        <a:bodyPr/>
        <a:lstStyle/>
        <a:p>
          <a:endParaRPr lang="es-AR"/>
        </a:p>
      </dgm:t>
    </dgm:pt>
    <dgm:pt modelId="{5A50656A-30D6-44BA-92D8-C3BAA529208E}">
      <dgm:prSet phldrT="[Texto]" custT="1"/>
      <dgm:spPr/>
      <dgm:t>
        <a:bodyPr/>
        <a:lstStyle/>
        <a:p>
          <a:r>
            <a:rPr lang="es-CL" sz="2800" dirty="0" smtClean="0"/>
            <a:t>EMBRIOHISTOLOGÍA (II)</a:t>
          </a:r>
          <a:endParaRPr lang="es-AR" sz="2800" dirty="0"/>
        </a:p>
      </dgm:t>
    </dgm:pt>
    <dgm:pt modelId="{21E3C26E-362A-4DCE-82F3-E3B022D1BD0E}" type="parTrans" cxnId="{B01AC886-2736-468F-88AE-8727CBB194A4}">
      <dgm:prSet/>
      <dgm:spPr/>
      <dgm:t>
        <a:bodyPr/>
        <a:lstStyle/>
        <a:p>
          <a:endParaRPr lang="es-AR"/>
        </a:p>
      </dgm:t>
    </dgm:pt>
    <dgm:pt modelId="{48C3B660-400A-457D-9277-E9AE6885BC12}" type="sibTrans" cxnId="{B01AC886-2736-468F-88AE-8727CBB194A4}">
      <dgm:prSet/>
      <dgm:spPr/>
      <dgm:t>
        <a:bodyPr/>
        <a:lstStyle/>
        <a:p>
          <a:endParaRPr lang="es-AR"/>
        </a:p>
      </dgm:t>
    </dgm:pt>
    <dgm:pt modelId="{B2141F0C-BD35-4E33-AC52-69C3FE01C828}" type="pres">
      <dgm:prSet presAssocID="{5B58F239-297A-4F77-BB51-64CFAEB8F0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54C1A59-02A2-4D97-B81D-2AF671A6A8EB}" type="pres">
      <dgm:prSet presAssocID="{D3870F3D-2EB7-415D-97B2-30874D060963}" presName="linNode" presStyleCnt="0"/>
      <dgm:spPr/>
    </dgm:pt>
    <dgm:pt modelId="{9B1E1408-9357-4A9F-8C7F-3C6BB0D4C531}" type="pres">
      <dgm:prSet presAssocID="{D3870F3D-2EB7-415D-97B2-30874D060963}" presName="parentText" presStyleLbl="node1" presStyleIdx="0" presStyleCnt="2" custScaleX="1977060" custScaleY="21646" custLinFactNeighborX="18987" custLinFactNeighborY="811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DD385CD-9186-4134-BA91-D147F713B811}" type="pres">
      <dgm:prSet presAssocID="{FD802C92-4B0C-4CF8-AFFB-2231799E2AB5}" presName="sp" presStyleCnt="0"/>
      <dgm:spPr/>
    </dgm:pt>
    <dgm:pt modelId="{F2B87595-CDF4-48DB-8F51-B46CEBA7C948}" type="pres">
      <dgm:prSet presAssocID="{5A50656A-30D6-44BA-92D8-C3BAA529208E}" presName="linNode" presStyleCnt="0"/>
      <dgm:spPr/>
    </dgm:pt>
    <dgm:pt modelId="{9E371C37-C208-4C63-B7EF-2613FCBE0C72}" type="pres">
      <dgm:prSet presAssocID="{5A50656A-30D6-44BA-92D8-C3BAA529208E}" presName="parentText" presStyleLbl="node1" presStyleIdx="1" presStyleCnt="2" custScaleX="1977065" custScaleY="20240" custLinFactNeighborX="1651" custLinFactNeighborY="1298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01AC886-2736-468F-88AE-8727CBB194A4}" srcId="{5B58F239-297A-4F77-BB51-64CFAEB8F017}" destId="{5A50656A-30D6-44BA-92D8-C3BAA529208E}" srcOrd="1" destOrd="0" parTransId="{21E3C26E-362A-4DCE-82F3-E3B022D1BD0E}" sibTransId="{48C3B660-400A-457D-9277-E9AE6885BC12}"/>
    <dgm:cxn modelId="{EAA98DBC-BBD5-433B-B32D-003CFC54A716}" type="presOf" srcId="{D3870F3D-2EB7-415D-97B2-30874D060963}" destId="{9B1E1408-9357-4A9F-8C7F-3C6BB0D4C531}" srcOrd="0" destOrd="0" presId="urn:microsoft.com/office/officeart/2005/8/layout/vList5"/>
    <dgm:cxn modelId="{380A498B-238B-4AAA-9C8A-3E0FD7C10022}" type="presOf" srcId="{5A50656A-30D6-44BA-92D8-C3BAA529208E}" destId="{9E371C37-C208-4C63-B7EF-2613FCBE0C72}" srcOrd="0" destOrd="0" presId="urn:microsoft.com/office/officeart/2005/8/layout/vList5"/>
    <dgm:cxn modelId="{D64632DC-7071-464C-A323-4E6A4C03EDB4}" type="presOf" srcId="{5B58F239-297A-4F77-BB51-64CFAEB8F017}" destId="{B2141F0C-BD35-4E33-AC52-69C3FE01C828}" srcOrd="0" destOrd="0" presId="urn:microsoft.com/office/officeart/2005/8/layout/vList5"/>
    <dgm:cxn modelId="{F1E0E28D-7395-4939-8001-868746E947D4}" srcId="{5B58F239-297A-4F77-BB51-64CFAEB8F017}" destId="{D3870F3D-2EB7-415D-97B2-30874D060963}" srcOrd="0" destOrd="0" parTransId="{96D0205C-041A-4823-94EA-3FA584B744E1}" sibTransId="{FD802C92-4B0C-4CF8-AFFB-2231799E2AB5}"/>
    <dgm:cxn modelId="{F90FA725-B17E-481A-827F-8F12CDE37C8E}" type="presParOf" srcId="{B2141F0C-BD35-4E33-AC52-69C3FE01C828}" destId="{654C1A59-02A2-4D97-B81D-2AF671A6A8EB}" srcOrd="0" destOrd="0" presId="urn:microsoft.com/office/officeart/2005/8/layout/vList5"/>
    <dgm:cxn modelId="{29AA89B9-C203-42AB-9D68-A9AB7EC1E0D5}" type="presParOf" srcId="{654C1A59-02A2-4D97-B81D-2AF671A6A8EB}" destId="{9B1E1408-9357-4A9F-8C7F-3C6BB0D4C531}" srcOrd="0" destOrd="0" presId="urn:microsoft.com/office/officeart/2005/8/layout/vList5"/>
    <dgm:cxn modelId="{7C211AC9-08B2-40B4-82FA-30BA282B865C}" type="presParOf" srcId="{B2141F0C-BD35-4E33-AC52-69C3FE01C828}" destId="{4DD385CD-9186-4134-BA91-D147F713B811}" srcOrd="1" destOrd="0" presId="urn:microsoft.com/office/officeart/2005/8/layout/vList5"/>
    <dgm:cxn modelId="{9878339A-7891-4FF8-808F-0DA526F9DE61}" type="presParOf" srcId="{B2141F0C-BD35-4E33-AC52-69C3FE01C828}" destId="{F2B87595-CDF4-48DB-8F51-B46CEBA7C948}" srcOrd="2" destOrd="0" presId="urn:microsoft.com/office/officeart/2005/8/layout/vList5"/>
    <dgm:cxn modelId="{A89D6925-A597-48AE-88E7-A16931898691}" type="presParOf" srcId="{F2B87595-CDF4-48DB-8F51-B46CEBA7C948}" destId="{9E371C37-C208-4C63-B7EF-2613FCBE0C72}" srcOrd="0" destOrd="0" presId="urn:microsoft.com/office/officeart/2005/8/layout/vList5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3129-9398-40C6-91E1-634F18D65592}">
      <dsp:nvSpPr>
        <dsp:cNvPr id="0" name=""/>
        <dsp:cNvSpPr/>
      </dsp:nvSpPr>
      <dsp:spPr>
        <a:xfrm>
          <a:off x="0" y="2034572"/>
          <a:ext cx="6576392" cy="33723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ENFERMERIA</a:t>
          </a:r>
          <a:endParaRPr lang="es-AR" sz="2400" kern="1200" dirty="0"/>
        </a:p>
      </dsp:txBody>
      <dsp:txXfrm>
        <a:off x="16462" y="2051034"/>
        <a:ext cx="6543468" cy="304311"/>
      </dsp:txXfrm>
    </dsp:sp>
    <dsp:sp modelId="{6625BA3C-FC58-40C2-9321-D3DFFCE69DDE}">
      <dsp:nvSpPr>
        <dsp:cNvPr id="0" name=""/>
        <dsp:cNvSpPr/>
      </dsp:nvSpPr>
      <dsp:spPr>
        <a:xfrm>
          <a:off x="0" y="2524642"/>
          <a:ext cx="6576392" cy="305726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Salud y sociedad (I)</a:t>
          </a:r>
          <a:endParaRPr lang="es-AR" sz="2400" kern="1200" dirty="0"/>
        </a:p>
      </dsp:txBody>
      <dsp:txXfrm>
        <a:off x="14924" y="2539566"/>
        <a:ext cx="6546544" cy="275878"/>
      </dsp:txXfrm>
    </dsp:sp>
    <dsp:sp modelId="{20B76C55-AAB9-43AA-A7CB-30E3DA499632}">
      <dsp:nvSpPr>
        <dsp:cNvPr id="0" name=""/>
        <dsp:cNvSpPr/>
      </dsp:nvSpPr>
      <dsp:spPr>
        <a:xfrm>
          <a:off x="0" y="2902308"/>
          <a:ext cx="6576392" cy="30576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Estructura y función del cuerpo humano (I)</a:t>
          </a:r>
          <a:endParaRPr lang="es-AR" sz="2400" kern="1200" dirty="0"/>
        </a:p>
      </dsp:txBody>
      <dsp:txXfrm>
        <a:off x="14926" y="2917234"/>
        <a:ext cx="6546540" cy="275909"/>
      </dsp:txXfrm>
    </dsp:sp>
    <dsp:sp modelId="{298A81F1-292E-45D4-80C4-B53F092EE864}">
      <dsp:nvSpPr>
        <dsp:cNvPr id="0" name=""/>
        <dsp:cNvSpPr/>
      </dsp:nvSpPr>
      <dsp:spPr>
        <a:xfrm>
          <a:off x="0" y="3279974"/>
          <a:ext cx="6576392" cy="30575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Microbiología, Inmunología y Parasitología (II)</a:t>
          </a:r>
          <a:endParaRPr lang="es-AR" sz="2400" kern="1200" dirty="0"/>
        </a:p>
      </dsp:txBody>
      <dsp:txXfrm>
        <a:off x="14925" y="3294899"/>
        <a:ext cx="6546542" cy="275900"/>
      </dsp:txXfrm>
    </dsp:sp>
    <dsp:sp modelId="{37A394AB-3D76-47C7-85EC-82EA566F80A8}">
      <dsp:nvSpPr>
        <dsp:cNvPr id="0" name=""/>
        <dsp:cNvSpPr/>
      </dsp:nvSpPr>
      <dsp:spPr>
        <a:xfrm>
          <a:off x="0" y="3657640"/>
          <a:ext cx="6576392" cy="29343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Enfermería y Educación en Salud (II</a:t>
          </a:r>
          <a:r>
            <a:rPr lang="es-CL" sz="2000" kern="1200" dirty="0" smtClean="0"/>
            <a:t>)</a:t>
          </a:r>
          <a:endParaRPr lang="es-AR" sz="2000" kern="1200" dirty="0"/>
        </a:p>
      </dsp:txBody>
      <dsp:txXfrm>
        <a:off x="14324" y="3671964"/>
        <a:ext cx="6547744" cy="264785"/>
      </dsp:txXfrm>
    </dsp:sp>
    <dsp:sp modelId="{3C4817D4-3204-4026-A43D-8521AE9F75B0}">
      <dsp:nvSpPr>
        <dsp:cNvPr id="0" name=""/>
        <dsp:cNvSpPr/>
      </dsp:nvSpPr>
      <dsp:spPr>
        <a:xfrm>
          <a:off x="0" y="4007212"/>
          <a:ext cx="6576392" cy="27918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Epidemiología y Salud Pública (II)</a:t>
          </a:r>
          <a:endParaRPr lang="es-AR" sz="2400" kern="1200" dirty="0"/>
        </a:p>
      </dsp:txBody>
      <dsp:txXfrm>
        <a:off x="13629" y="4020841"/>
        <a:ext cx="6549134" cy="251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37948-BBF5-4421-B2B4-E92DA08CF762}">
      <dsp:nvSpPr>
        <dsp:cNvPr id="0" name=""/>
        <dsp:cNvSpPr/>
      </dsp:nvSpPr>
      <dsp:spPr>
        <a:xfrm>
          <a:off x="0" y="806520"/>
          <a:ext cx="8229600" cy="58841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NUTRICIÓN Y DIETÉTICA </a:t>
          </a:r>
          <a:endParaRPr lang="es-AR" sz="2400" kern="1200" dirty="0"/>
        </a:p>
      </dsp:txBody>
      <dsp:txXfrm>
        <a:off x="28724" y="835244"/>
        <a:ext cx="8172152" cy="530965"/>
      </dsp:txXfrm>
    </dsp:sp>
    <dsp:sp modelId="{A832F021-758B-4A7F-B476-437AE82728B1}">
      <dsp:nvSpPr>
        <dsp:cNvPr id="0" name=""/>
        <dsp:cNvSpPr/>
      </dsp:nvSpPr>
      <dsp:spPr>
        <a:xfrm>
          <a:off x="0" y="1417084"/>
          <a:ext cx="8229600" cy="81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2000" kern="1200" dirty="0"/>
        </a:p>
      </dsp:txBody>
      <dsp:txXfrm>
        <a:off x="0" y="1417084"/>
        <a:ext cx="8229600" cy="817602"/>
      </dsp:txXfrm>
    </dsp:sp>
    <dsp:sp modelId="{283C7B10-E8B1-4D89-A168-731B18BB8EE6}">
      <dsp:nvSpPr>
        <dsp:cNvPr id="0" name=""/>
        <dsp:cNvSpPr/>
      </dsp:nvSpPr>
      <dsp:spPr>
        <a:xfrm>
          <a:off x="0" y="1440718"/>
          <a:ext cx="8229600" cy="402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Microbiología y Parasitología de los Alimentos (II)</a:t>
          </a:r>
          <a:endParaRPr lang="es-AR" sz="2400" kern="1200" dirty="0"/>
        </a:p>
      </dsp:txBody>
      <dsp:txXfrm>
        <a:off x="19661" y="1460379"/>
        <a:ext cx="8190278" cy="363442"/>
      </dsp:txXfrm>
    </dsp:sp>
    <dsp:sp modelId="{327A0B49-477A-46C0-BF25-389840E58FB7}">
      <dsp:nvSpPr>
        <dsp:cNvPr id="0" name=""/>
        <dsp:cNvSpPr/>
      </dsp:nvSpPr>
      <dsp:spPr>
        <a:xfrm>
          <a:off x="0" y="2637451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1900" kern="1200" dirty="0"/>
        </a:p>
      </dsp:txBody>
      <dsp:txXfrm>
        <a:off x="0" y="2637451"/>
        <a:ext cx="8229600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5DBD-E374-4054-BA3A-6A931DFE6E91}">
      <dsp:nvSpPr>
        <dsp:cNvPr id="0" name=""/>
        <dsp:cNvSpPr/>
      </dsp:nvSpPr>
      <dsp:spPr>
        <a:xfrm>
          <a:off x="0" y="576063"/>
          <a:ext cx="8280920" cy="57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Salud integral (II)</a:t>
          </a:r>
          <a:endParaRPr lang="es-AR" sz="2400" kern="1200" dirty="0"/>
        </a:p>
      </dsp:txBody>
      <dsp:txXfrm>
        <a:off x="28054" y="604117"/>
        <a:ext cx="8224812" cy="518574"/>
      </dsp:txXfrm>
    </dsp:sp>
    <dsp:sp modelId="{1E97787D-5670-438D-B089-B939A9D9929C}">
      <dsp:nvSpPr>
        <dsp:cNvPr id="0" name=""/>
        <dsp:cNvSpPr/>
      </dsp:nvSpPr>
      <dsp:spPr>
        <a:xfrm>
          <a:off x="0" y="0"/>
          <a:ext cx="8280920" cy="593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Bases fisiológicas de la nutrición (I)</a:t>
          </a:r>
          <a:endParaRPr lang="es-AR" sz="2400" kern="1200" dirty="0"/>
        </a:p>
      </dsp:txBody>
      <dsp:txXfrm>
        <a:off x="28977" y="28977"/>
        <a:ext cx="8222966" cy="535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E45B8-939F-4779-AB07-4A1AE9C7E960}">
      <dsp:nvSpPr>
        <dsp:cNvPr id="0" name=""/>
        <dsp:cNvSpPr/>
      </dsp:nvSpPr>
      <dsp:spPr>
        <a:xfrm rot="5400000">
          <a:off x="5569567" y="1347205"/>
          <a:ext cx="972385" cy="45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500" kern="1200"/>
        </a:p>
      </dsp:txBody>
      <dsp:txXfrm rot="-5400000">
        <a:off x="6033165" y="885813"/>
        <a:ext cx="42983" cy="967973"/>
      </dsp:txXfrm>
    </dsp:sp>
    <dsp:sp modelId="{C6B3C1FF-9B42-4DA0-A443-28ABAE9A1B0C}">
      <dsp:nvSpPr>
        <dsp:cNvPr id="0" name=""/>
        <dsp:cNvSpPr/>
      </dsp:nvSpPr>
      <dsp:spPr>
        <a:xfrm>
          <a:off x="52599" y="652275"/>
          <a:ext cx="6068080" cy="44305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BIOLOGÍA (I)</a:t>
          </a:r>
          <a:endParaRPr lang="es-AR" sz="2400" kern="1200" dirty="0"/>
        </a:p>
      </dsp:txBody>
      <dsp:txXfrm>
        <a:off x="74227" y="673903"/>
        <a:ext cx="6024824" cy="399799"/>
      </dsp:txXfrm>
    </dsp:sp>
    <dsp:sp modelId="{A71A4ABC-9367-4F5C-A435-36476CFAE24B}">
      <dsp:nvSpPr>
        <dsp:cNvPr id="0" name=""/>
        <dsp:cNvSpPr/>
      </dsp:nvSpPr>
      <dsp:spPr>
        <a:xfrm>
          <a:off x="9563" y="1302870"/>
          <a:ext cx="6111116" cy="426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NEUROCIENCIA (III)</a:t>
          </a:r>
          <a:endParaRPr lang="es-AR" sz="2400" kern="1200" dirty="0"/>
        </a:p>
      </dsp:txBody>
      <dsp:txXfrm>
        <a:off x="30378" y="1323685"/>
        <a:ext cx="6069486" cy="384770"/>
      </dsp:txXfrm>
    </dsp:sp>
    <dsp:sp modelId="{54F81320-8119-4332-A141-DFFBBEA6E785}">
      <dsp:nvSpPr>
        <dsp:cNvPr id="0" name=""/>
        <dsp:cNvSpPr/>
      </dsp:nvSpPr>
      <dsp:spPr>
        <a:xfrm>
          <a:off x="9563" y="1825659"/>
          <a:ext cx="6111116" cy="4779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HISTOLOGÍA (III)</a:t>
          </a:r>
          <a:endParaRPr lang="es-AR" sz="2400" kern="1200" dirty="0"/>
        </a:p>
      </dsp:txBody>
      <dsp:txXfrm>
        <a:off x="32896" y="1848992"/>
        <a:ext cx="6064450" cy="431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E1408-9357-4A9F-8C7F-3C6BB0D4C531}">
      <dsp:nvSpPr>
        <dsp:cNvPr id="0" name=""/>
        <dsp:cNvSpPr/>
      </dsp:nvSpPr>
      <dsp:spPr>
        <a:xfrm>
          <a:off x="6994" y="1584155"/>
          <a:ext cx="8212261" cy="989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BIOLOGÍA HUMANA (I)</a:t>
          </a:r>
          <a:endParaRPr lang="es-AR" sz="2800" kern="1200" dirty="0"/>
        </a:p>
      </dsp:txBody>
      <dsp:txXfrm>
        <a:off x="55277" y="1632438"/>
        <a:ext cx="8115695" cy="892520"/>
      </dsp:txXfrm>
    </dsp:sp>
    <dsp:sp modelId="{9E371C37-C208-4C63-B7EF-2613FCBE0C72}">
      <dsp:nvSpPr>
        <dsp:cNvPr id="0" name=""/>
        <dsp:cNvSpPr/>
      </dsp:nvSpPr>
      <dsp:spPr>
        <a:xfrm>
          <a:off x="6974" y="3024329"/>
          <a:ext cx="8212281" cy="92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EMBRIOHISTOLOGÍA (II)</a:t>
          </a:r>
          <a:endParaRPr lang="es-AR" sz="2800" kern="1200" dirty="0"/>
        </a:p>
      </dsp:txBody>
      <dsp:txXfrm>
        <a:off x="52121" y="3069476"/>
        <a:ext cx="8121987" cy="834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0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944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91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217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8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08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80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34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48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9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97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F5C2-A068-40E6-A786-51D1D1D5AA60}" type="datetimeFigureOut">
              <a:rPr lang="es-AR" smtClean="0"/>
              <a:t>11/11/2020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D7DF-19E0-44D1-80E4-EB415BCC19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958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5.gif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5438" y="2276872"/>
            <a:ext cx="7772400" cy="201622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CL" dirty="0" smtClean="0"/>
              <a:t>ELECTIVIDAD</a:t>
            </a:r>
            <a:r>
              <a:rPr lang="es-CL" dirty="0" smtClean="0"/>
              <a:t> </a:t>
            </a:r>
            <a:r>
              <a:rPr lang="es-CL" dirty="0" smtClean="0"/>
              <a:t>3° y </a:t>
            </a:r>
            <a:r>
              <a:rPr lang="es-CL" dirty="0" smtClean="0"/>
              <a:t>4° MEDIO 2021</a:t>
            </a:r>
            <a:br>
              <a:rPr lang="es-CL" dirty="0" smtClean="0"/>
            </a:br>
            <a:r>
              <a:rPr lang="es-CL" dirty="0" smtClean="0"/>
              <a:t>CIENCIAS DE LA SALUD</a:t>
            </a:r>
            <a:br>
              <a:rPr lang="es-CL" dirty="0" smtClean="0"/>
            </a:br>
            <a:r>
              <a:rPr lang="es-CL" dirty="0" smtClean="0"/>
              <a:t>BIOLOGIA CELULAR Y MOLECULAR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CL" dirty="0" smtClean="0">
                <a:solidFill>
                  <a:srgbClr val="002060"/>
                </a:solidFill>
              </a:rPr>
              <a:t>Plan de Formación General Plan de </a:t>
            </a:r>
            <a:r>
              <a:rPr lang="es-CL" dirty="0" smtClean="0">
                <a:solidFill>
                  <a:srgbClr val="C00000"/>
                </a:solidFill>
              </a:rPr>
              <a:t>Formación Diferenciada  Humanístico-Científico </a:t>
            </a:r>
            <a:endParaRPr lang="es-AR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1656184" cy="165618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7925"/>
            <a:ext cx="1038225" cy="1428750"/>
          </a:xfrm>
          <a:prstGeom prst="rect">
            <a:avLst/>
          </a:prstGeom>
        </p:spPr>
      </p:pic>
      <p:pic>
        <p:nvPicPr>
          <p:cNvPr id="1026" name="Imagen 1" descr="Descripción: 2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9428"/>
            <a:ext cx="1944216" cy="8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CL" dirty="0" smtClean="0"/>
              <a:t>ENLACE 4° MEDIO 2021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CL" dirty="0" smtClean="0">
                <a:solidFill>
                  <a:srgbClr val="C00000"/>
                </a:solidFill>
              </a:rPr>
              <a:t>CIENCIAS DE LA SALUD TIENE SU ENLACE PARA 4° AÑO DE ENSEÑANZA MEDIO CON LA ASIGNATURA </a:t>
            </a:r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              BIOLOGIA CELULAR Y MOLECULAR</a:t>
            </a:r>
            <a:endParaRPr lang="es-AR" dirty="0"/>
          </a:p>
        </p:txBody>
      </p:sp>
      <p:sp>
        <p:nvSpPr>
          <p:cNvPr id="4" name="3 Flecha abajo"/>
          <p:cNvSpPr/>
          <p:nvPr/>
        </p:nvSpPr>
        <p:spPr>
          <a:xfrm>
            <a:off x="4067944" y="3140968"/>
            <a:ext cx="93610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4502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9353"/>
            <a:ext cx="2984147" cy="12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ergio Urrejola\Desktop\gif-virus-alegorias.com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-171400"/>
            <a:ext cx="1882304" cy="22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CL" sz="2800" dirty="0" smtClean="0"/>
              <a:t>BIOLOGÍA CELULAR Y MOLECULAR (</a:t>
            </a:r>
            <a:r>
              <a:rPr lang="es-CL" sz="2800" dirty="0" smtClean="0">
                <a:solidFill>
                  <a:srgbClr val="FFFF00"/>
                </a:solidFill>
              </a:rPr>
              <a:t>4° Medio</a:t>
            </a:r>
            <a:r>
              <a:rPr lang="es-CL" sz="2800" dirty="0" smtClean="0"/>
              <a:t>)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                   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TIENE COMO PROPOSITO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/>
              <a:t>Promover el aprendizaje y profundización de temas tales como Biología celular, Genética, Biotecnología y procesos moleculares.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/>
              <a:t>Explicar proceso de metabolismo celular, expresión génica, condiciones de salud y aplicaciones biotecnológicas.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/>
              <a:t>Explicar como la biología celular y molecular a contribuido en la calidad de vida de las personas, bienestar social y cuidado del ambiente.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/>
              <a:t>Desarrollar habilidades científicas como analizar, investigar, experimentar, comunicar y formular explicaciones con argumentos.</a:t>
            </a:r>
            <a:endParaRPr lang="es-AR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1332359" cy="13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CL" sz="3200" dirty="0" smtClean="0"/>
              <a:t>OBJETIVOS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/>
              <a:t>Explicar estructuras celulares, reproducción celular y comunicación celular.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/>
              <a:t>Explicar los procesos involucrados en el dogma central de la biología.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/>
              <a:t>Describir como la regulación génica actúa en procesos de diferenciación y enfermedades.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/>
              <a:t>Relacionar estructura y función de proteínas en procesos de actividad enzimática, flujo de iones a través de membranas y cambios conformacionales en motilidad celular.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/>
              <a:t>Analizar el desarrollo de la biología celular y molecular en chile y el mundo.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/>
              <a:t>Analizar aplicaciones de la biotecnología en diversas áreas.</a:t>
            </a:r>
            <a:endParaRPr lang="es-AR" sz="2400" dirty="0"/>
          </a:p>
        </p:txBody>
      </p:sp>
      <p:pic>
        <p:nvPicPr>
          <p:cNvPr id="10242" name="Picture 2" descr="C:\Users\Sergio Urrejola\Desktop\976abb1d72ebebb0780bc604fef84ab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4482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CL" sz="3200" dirty="0" smtClean="0"/>
              <a:t>RELACION CON LA UNIVERSIDAD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                               </a:t>
            </a:r>
            <a:r>
              <a:rPr lang="es-CL" sz="2800" dirty="0" smtClean="0">
                <a:solidFill>
                  <a:srgbClr val="002060"/>
                </a:solidFill>
              </a:rPr>
              <a:t>EN CARRERAS COMO</a:t>
            </a:r>
          </a:p>
          <a:p>
            <a:pPr marL="0" indent="0">
              <a:buNone/>
            </a:pPr>
            <a:r>
              <a:rPr lang="es-CL" sz="2800" dirty="0">
                <a:solidFill>
                  <a:srgbClr val="002060"/>
                </a:solidFill>
              </a:rPr>
              <a:t> </a:t>
            </a:r>
            <a:r>
              <a:rPr lang="es-CL" sz="2800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es-CL" sz="3600" dirty="0" smtClean="0">
                <a:solidFill>
                  <a:srgbClr val="C00000"/>
                </a:solidFill>
              </a:rPr>
              <a:t>MEDICINA</a:t>
            </a:r>
            <a:endParaRPr lang="es-AR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70845087"/>
              </p:ext>
            </p:extLst>
          </p:nvPr>
        </p:nvGraphicFramePr>
        <p:xfrm>
          <a:off x="1619672" y="2609528"/>
          <a:ext cx="6120680" cy="37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772816"/>
            <a:ext cx="22216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8" y="4941168"/>
            <a:ext cx="232641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Sergio Urrejola\Desktop\tenor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6492"/>
            <a:ext cx="2376261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CL" sz="3200" dirty="0" smtClean="0"/>
              <a:t>OBTETRICIA </a:t>
            </a:r>
            <a:r>
              <a:rPr lang="es-CL" sz="3200" dirty="0" smtClean="0"/>
              <a:t>Y PUERICULTURA</a:t>
            </a:r>
            <a:endParaRPr lang="es-AR" sz="3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49803"/>
              </p:ext>
            </p:extLst>
          </p:nvPr>
        </p:nvGraphicFramePr>
        <p:xfrm>
          <a:off x="457200" y="1556792"/>
          <a:ext cx="8219256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82453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AR" dirty="0" smtClean="0"/>
              <a:t>Plan de Formación Diferenciada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endParaRPr lang="es-CL" sz="2000" dirty="0" smtClean="0"/>
          </a:p>
          <a:p>
            <a:endParaRPr lang="es-CL" sz="2000" dirty="0">
              <a:solidFill>
                <a:srgbClr val="FF0000"/>
              </a:solidFill>
            </a:endParaRPr>
          </a:p>
          <a:p>
            <a:endParaRPr lang="es-CL" sz="2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rgbClr val="FFC000"/>
                </a:solidFill>
              </a:rPr>
              <a:t>                                                          </a:t>
            </a:r>
            <a:r>
              <a:rPr lang="es-CL" sz="2400" dirty="0" smtClean="0">
                <a:solidFill>
                  <a:srgbClr val="FFC000"/>
                </a:solidFill>
              </a:rPr>
              <a:t>BIOLOGÍA DE LOS ECOSISTEMAS</a:t>
            </a:r>
            <a:endParaRPr lang="es-CL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CL" sz="2000" dirty="0" smtClean="0">
                <a:solidFill>
                  <a:srgbClr val="FFC000"/>
                </a:solidFill>
              </a:rPr>
              <a:t>                                                          </a:t>
            </a:r>
            <a:r>
              <a:rPr lang="es-CL" sz="2400" dirty="0" smtClean="0">
                <a:solidFill>
                  <a:srgbClr val="FFC000"/>
                </a:solidFill>
              </a:rPr>
              <a:t>BIOLOGÍA CELULAR Y MOLECULAR</a:t>
            </a:r>
            <a:r>
              <a:rPr lang="es-CL" sz="2000" dirty="0" smtClean="0">
                <a:solidFill>
                  <a:srgbClr val="FFC000"/>
                </a:solidFill>
              </a:rPr>
              <a:t>  </a:t>
            </a:r>
            <a:r>
              <a:rPr lang="es-CL" sz="2400" dirty="0" smtClean="0">
                <a:solidFill>
                  <a:srgbClr val="FFC000"/>
                </a:solidFill>
              </a:rPr>
              <a:t>PLAN DIFERENCIADO</a:t>
            </a:r>
            <a:r>
              <a:rPr lang="es-CL" sz="2000" dirty="0" smtClean="0">
                <a:solidFill>
                  <a:srgbClr val="FFC000"/>
                </a:solidFill>
              </a:rPr>
              <a:t>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rgbClr val="FFC000"/>
                </a:solidFill>
              </a:rPr>
              <a:t>             </a:t>
            </a:r>
            <a:r>
              <a:rPr lang="es-CL" sz="2400" dirty="0" smtClean="0">
                <a:solidFill>
                  <a:srgbClr val="FF0000"/>
                </a:solidFill>
              </a:rPr>
              <a:t>AREA B</a:t>
            </a:r>
            <a:r>
              <a:rPr lang="es-CL" sz="2000" dirty="0" smtClean="0">
                <a:solidFill>
                  <a:srgbClr val="FFC000"/>
                </a:solidFill>
              </a:rPr>
              <a:t>                               </a:t>
            </a:r>
            <a:r>
              <a:rPr lang="es-CL" sz="2400" dirty="0" smtClean="0">
                <a:solidFill>
                  <a:srgbClr val="FFC000"/>
                </a:solidFill>
              </a:rPr>
              <a:t>FÍSICA </a:t>
            </a:r>
            <a:r>
              <a:rPr lang="es-CL" sz="2000" dirty="0" smtClean="0">
                <a:solidFill>
                  <a:srgbClr val="FFC000"/>
                </a:solidFill>
              </a:rPr>
              <a:t>                              </a:t>
            </a:r>
            <a:endParaRPr lang="es-CL" sz="2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rgbClr val="FFC000"/>
                </a:solidFill>
              </a:rPr>
              <a:t> </a:t>
            </a:r>
            <a:r>
              <a:rPr lang="es-CL" sz="2000" dirty="0" smtClean="0">
                <a:solidFill>
                  <a:srgbClr val="FFC000"/>
                </a:solidFill>
              </a:rPr>
              <a:t>                                                          </a:t>
            </a:r>
            <a:r>
              <a:rPr lang="es-CL" sz="2400" dirty="0" smtClean="0">
                <a:solidFill>
                  <a:srgbClr val="FFC000"/>
                </a:solidFill>
              </a:rPr>
              <a:t>QUÍMICA</a:t>
            </a:r>
            <a:r>
              <a:rPr lang="es-CL" sz="2000" dirty="0" smtClean="0">
                <a:solidFill>
                  <a:srgbClr val="FFC000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rgbClr val="FFC000"/>
                </a:solidFill>
              </a:rPr>
              <a:t>                       </a:t>
            </a:r>
            <a:r>
              <a:rPr lang="es-CL" sz="2000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es-CL" dirty="0" smtClean="0">
                <a:solidFill>
                  <a:srgbClr val="FFC000"/>
                </a:solidFill>
              </a:rPr>
              <a:t>CIENCIAS DE LA SALUD</a:t>
            </a:r>
          </a:p>
        </p:txBody>
      </p:sp>
      <p:sp>
        <p:nvSpPr>
          <p:cNvPr id="5" name="4 Abrir llave"/>
          <p:cNvSpPr/>
          <p:nvPr/>
        </p:nvSpPr>
        <p:spPr>
          <a:xfrm>
            <a:off x="3275856" y="2564904"/>
            <a:ext cx="936104" cy="2736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197" name="Picture 5" descr="C:\Users\Sergio Urrejola\Desktop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17538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00B050"/>
                </a:solidFill>
              </a:rPr>
              <a:t>ESTAS ASIGNATURAS TIENEN EL PROPOSITO DE</a:t>
            </a:r>
            <a:endParaRPr lang="es-AR" sz="28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 smtClean="0"/>
              <a:t>PROFUNDIZAR Y PROMOVER EL APRENDIZAJE DE CONOCIMIENTOS ESCENCIALES Y ESPECÍFICOS EN LOS TEMAS RESPECTIVOS</a:t>
            </a:r>
            <a:endParaRPr lang="es-AR" dirty="0"/>
          </a:p>
        </p:txBody>
      </p:sp>
      <p:sp>
        <p:nvSpPr>
          <p:cNvPr id="4" name="3 Flecha circular"/>
          <p:cNvSpPr/>
          <p:nvPr/>
        </p:nvSpPr>
        <p:spPr>
          <a:xfrm rot="2340493">
            <a:off x="5292080" y="1052736"/>
            <a:ext cx="792088" cy="108012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1266" name="Picture 2" descr="C:\Users\Sergio Urrejola\Desktop\Imagen-animada-Ojos-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66862"/>
            <a:ext cx="6858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ergio Urrejola\Desktop\Imagen-animada-Ojos-1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592263"/>
            <a:ext cx="3257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s-CL" dirty="0" smtClean="0"/>
              <a:t>¿QUÉ PRETENDE?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Desarrollar habilidades en la investigación científica.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Relacionar las ciencias con tecnología, sociedad y ambiente.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Valorarlas e integrarlas con otras disciplinas científicas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1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rgbClr val="FFFF00"/>
                </a:solidFill>
              </a:rPr>
              <a:t>            Ciencias </a:t>
            </a:r>
            <a:r>
              <a:rPr lang="es-CL" sz="3600" dirty="0" smtClean="0">
                <a:solidFill>
                  <a:srgbClr val="FFFF00"/>
                </a:solidFill>
              </a:rPr>
              <a:t>de la salud 3° Medio</a:t>
            </a:r>
            <a:endParaRPr lang="es-AR" sz="36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67911"/>
            <a:ext cx="8229600" cy="5229441"/>
          </a:xfr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                                     </a:t>
            </a:r>
            <a:r>
              <a:rPr lang="es-CL" sz="2800" dirty="0" smtClean="0">
                <a:solidFill>
                  <a:srgbClr val="002060"/>
                </a:solidFill>
              </a:rPr>
              <a:t>TIENE COMO PROPOSITO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>
                <a:solidFill>
                  <a:srgbClr val="002060"/>
                </a:solidFill>
              </a:rPr>
              <a:t>Aprender y profundizar conocimientos de ciencias y biología.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>
                <a:solidFill>
                  <a:srgbClr val="002060"/>
                </a:solidFill>
              </a:rPr>
              <a:t>Desarrollar habilidades y actitudes para entender el mundo actual.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>
                <a:solidFill>
                  <a:srgbClr val="002060"/>
                </a:solidFill>
              </a:rPr>
              <a:t>Valorar la responsabilidad individual por su salud y el bienestar social.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>
                <a:solidFill>
                  <a:srgbClr val="002060"/>
                </a:solidFill>
              </a:rPr>
              <a:t>Desarrollar habilidades científicas como analizar, investigar, experimentar, comunicar y formular explicaciones con argumentos.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400" dirty="0" smtClean="0">
                <a:solidFill>
                  <a:srgbClr val="002060"/>
                </a:solidFill>
              </a:rPr>
              <a:t>Abordar problemas de forma integrada que relacionen ciencia, tecnología, sociedad y ambiente.</a:t>
            </a:r>
            <a:endParaRPr lang="es-AR" sz="2400" dirty="0">
              <a:solidFill>
                <a:srgbClr val="002060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067944" y="1367911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52736"/>
            <a:ext cx="1470670" cy="12241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99"/>
            <a:ext cx="1796162" cy="84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CL" sz="4000" dirty="0" smtClean="0"/>
              <a:t>OBJETIVOS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L" sz="2000" dirty="0" smtClean="0"/>
              <a:t>ANALIZAR PROBLEMAS DE SALUD PUBLICA A NIVEL LOCAL Y GLOBAL.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000" dirty="0" smtClean="0"/>
              <a:t>EXPLICAR LA RELACIÓN ENTRE GENOMA, AMBIENTE Y LA GENERACIÓN DE PATOLOGÍAS Y CONDICIONES DE SALUD HUMANA.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000" dirty="0" smtClean="0"/>
              <a:t>ANALIZAR RELACIONES CAUSALES ENTRE ESTILOS DE VIDA Y SALUD HUMANA INTEGRAL.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000" dirty="0" smtClean="0"/>
              <a:t>INVESTIGAR LA CONTAMINACIÓN DEL AIRE, AGUA, SUELO Y SUS EFECTOS EN LA SALUD HUMANA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sz="2000" dirty="0" smtClean="0"/>
              <a:t>EVALUAR COMO LOS AVANCES CIENTÍFICOS Y TECNOLÓGICOS INFLUYEN EN LA CALIDAD DE VIDA DE LAS PERSONAS</a:t>
            </a:r>
            <a:endParaRPr lang="es-A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2913055" cy="134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636"/>
            <a:ext cx="2619375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CL" sz="2800" dirty="0" smtClean="0"/>
              <a:t>RELACIÓN </a:t>
            </a:r>
            <a:r>
              <a:rPr lang="es-CL" sz="2800" dirty="0" smtClean="0"/>
              <a:t>CON LA UNIVERSIDAD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                                                         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r>
              <a:rPr lang="es-CL" sz="2800" dirty="0"/>
              <a:t> </a:t>
            </a:r>
            <a:r>
              <a:rPr lang="es-CL" sz="2800" dirty="0" smtClean="0"/>
              <a:t>                         EN CARRERAS TALES COMO  </a:t>
            </a:r>
          </a:p>
          <a:p>
            <a:pPr marL="0" indent="0">
              <a:buNone/>
            </a:pPr>
            <a:endParaRPr lang="es-AR" sz="2800" dirty="0"/>
          </a:p>
        </p:txBody>
      </p:sp>
      <p:sp>
        <p:nvSpPr>
          <p:cNvPr id="5" name="4 Flecha arriba y abajo"/>
          <p:cNvSpPr/>
          <p:nvPr/>
        </p:nvSpPr>
        <p:spPr>
          <a:xfrm>
            <a:off x="4139952" y="1772816"/>
            <a:ext cx="792088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78091119"/>
              </p:ext>
            </p:extLst>
          </p:nvPr>
        </p:nvGraphicFramePr>
        <p:xfrm>
          <a:off x="971600" y="1628800"/>
          <a:ext cx="65763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7695"/>
            <a:ext cx="28803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Sergio Urrejola\Desktop\graduacion-0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466975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CL" sz="2800" dirty="0" smtClean="0"/>
              <a:t>RELACION CON LA UNIVERSIDAD</a:t>
            </a:r>
            <a:endParaRPr lang="es-AR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249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63112210"/>
              </p:ext>
            </p:extLst>
          </p:nvPr>
        </p:nvGraphicFramePr>
        <p:xfrm>
          <a:off x="467544" y="3717032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 descr="C:\Users\Sergio Urrejola\Desktop\cf64b557b517b8b9891e65dae6831a59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8" y="692696"/>
            <a:ext cx="1630322" cy="22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ergio Urrejola\Desktop\unnamed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89070"/>
            <a:ext cx="1872208" cy="12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CL" sz="2800" dirty="0" smtClean="0"/>
              <a:t>RELACIÓN CON LA UNIVERSIDAD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53136"/>
          </a:xfrm>
          <a:solidFill>
            <a:srgbClr val="00B050"/>
          </a:solidFill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                                                </a:t>
            </a:r>
            <a:r>
              <a:rPr lang="es-CL" sz="2400" dirty="0" smtClean="0">
                <a:solidFill>
                  <a:srgbClr val="FFFF00"/>
                </a:solidFill>
              </a:rPr>
              <a:t>MEDICINA </a:t>
            </a:r>
          </a:p>
          <a:p>
            <a:pPr marL="0" indent="0">
              <a:buNone/>
            </a:pPr>
            <a:endParaRPr lang="es-CL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CL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CL" sz="2400" dirty="0" smtClean="0"/>
              <a:t> </a:t>
            </a:r>
            <a:endParaRPr lang="es-CL" sz="2400" dirty="0" smtClean="0">
              <a:solidFill>
                <a:srgbClr val="FFC000"/>
              </a:solidFill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s-CL" sz="2400" dirty="0" smtClean="0"/>
              <a:t>Microbiología y Parasitología(II)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CL" sz="2400" dirty="0" smtClean="0"/>
              <a:t>Salud Pública y Preventiva (II)</a:t>
            </a:r>
            <a:endParaRPr lang="es-A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260">
            <a:off x="1062329" y="1484784"/>
            <a:ext cx="2637283" cy="138017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ergio Urrejola\Desktop\corazon-ritmo-cardiac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753">
            <a:off x="5011690" y="2337512"/>
            <a:ext cx="32164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574</Words>
  <Application>Microsoft Office PowerPoint</Application>
  <PresentationFormat>Presentación en pantalla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ELECTIVIDAD 3° y 4° MEDIO 2021 CIENCIAS DE LA SALUD BIOLOGIA CELULAR Y MOLECULAR</vt:lpstr>
      <vt:lpstr>Plan de Formación Diferenciada </vt:lpstr>
      <vt:lpstr>ESTAS ASIGNATURAS TIENEN EL PROPOSITO DE</vt:lpstr>
      <vt:lpstr>¿QUÉ PRETENDE?</vt:lpstr>
      <vt:lpstr>            Ciencias de la salud 3° Medio</vt:lpstr>
      <vt:lpstr>OBJETIVOS</vt:lpstr>
      <vt:lpstr>RELACIÓN CON LA UNIVERSIDAD</vt:lpstr>
      <vt:lpstr>RELACION CON LA UNIVERSIDAD</vt:lpstr>
      <vt:lpstr>RELACIÓN CON LA UNIVERSIDAD</vt:lpstr>
      <vt:lpstr>ENLACE 4° MEDIO 2021</vt:lpstr>
      <vt:lpstr>BIOLOGÍA CELULAR Y MOLECULAR (4° Medio)</vt:lpstr>
      <vt:lpstr>OBJETIVOS</vt:lpstr>
      <vt:lpstr>RELACION CON LA UNIVERSIDAD</vt:lpstr>
      <vt:lpstr>OBTETRICIA Y PUERICULTURA</vt:lpstr>
    </vt:vector>
  </TitlesOfParts>
  <Company>BlueDeep 2010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CURRICULARES 3° y 4° MEDIO</dc:title>
  <dc:creator>BlueDeep</dc:creator>
  <cp:lastModifiedBy>BlueDeep</cp:lastModifiedBy>
  <cp:revision>39</cp:revision>
  <dcterms:created xsi:type="dcterms:W3CDTF">2019-09-20T14:11:27Z</dcterms:created>
  <dcterms:modified xsi:type="dcterms:W3CDTF">2020-11-11T18:55:33Z</dcterms:modified>
</cp:coreProperties>
</file>