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2" r:id="rId9"/>
    <p:sldId id="261" r:id="rId10"/>
    <p:sldId id="267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35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042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0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93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58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33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97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13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7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2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794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93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8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496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701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AD17-B3BC-4042-B4EF-8BD089CF08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439BC8-6651-465F-8C92-8363D40613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6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YYbLIxAno" TargetMode="External"/><Relationship Id="rId2" Type="http://schemas.openxmlformats.org/officeDocument/2006/relationships/hyperlink" Target="https://www.youtube.com/watch?v=5A9ckXdvuM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Rs8Q2_nfU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ziWoCuf5g" TargetMode="External"/><Relationship Id="rId2" Type="http://schemas.openxmlformats.org/officeDocument/2006/relationships/hyperlink" Target="https://www.youtube.com/watch?v=4UzeAKb0qx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elleza.trendencias.com/ejercicio/en-forma-en-cuatro-minutos-asi-se-entrena-con-el-metodo-taba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uY4d5pXuTnw&amp;list=RDV67eNoSYwNE&amp;index=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V67eNoSYw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2071678"/>
            <a:ext cx="7548570" cy="2437442"/>
          </a:xfrm>
        </p:spPr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Educación física y salud</a:t>
            </a:r>
            <a:br>
              <a:rPr lang="es-CL" dirty="0"/>
            </a:br>
            <a:r>
              <a:rPr lang="es-CL" dirty="0"/>
              <a:t>1°y  2° Medio</a:t>
            </a:r>
            <a:br>
              <a:rPr lang="es-CL" dirty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r>
              <a:rPr lang="es-CL" dirty="0"/>
              <a:t>Profesora: Olga Wragg Calderón.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1"/>
            <a:ext cx="1280142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Rutinas  de bailes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00200"/>
            <a:ext cx="8551766" cy="4495800"/>
          </a:xfrm>
        </p:spPr>
        <p:txBody>
          <a:bodyPr/>
          <a:lstStyle/>
          <a:p>
            <a:endParaRPr lang="es-CL" dirty="0">
              <a:hlinkClick r:id="rId2"/>
            </a:endParaRP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https://www.youtube.com/watch?v=5A9ckXdvuMY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>
              <a:buNone/>
            </a:pPr>
            <a:r>
              <a:rPr lang="es-CL" dirty="0">
                <a:hlinkClick r:id="rId3"/>
              </a:rPr>
              <a:t>https://www.youtube.com/watch?v=ncYYbLIxAno</a:t>
            </a: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r>
              <a:rPr lang="es-CL" dirty="0">
                <a:hlinkClick r:id="rId4"/>
              </a:rPr>
              <a:t>https://www.youtube.com/watch?v=NRs8Q2_nfUY</a:t>
            </a:r>
            <a:endParaRPr lang="es-CL" dirty="0"/>
          </a:p>
          <a:p>
            <a:pPr>
              <a:buNone/>
            </a:pPr>
            <a:endParaRPr lang="es-CL" dirty="0"/>
          </a:p>
          <a:p>
            <a:pPr>
              <a:buNone/>
            </a:pPr>
            <a:r>
              <a:rPr lang="es-CL" dirty="0"/>
              <a:t>Nota: Recuerda que puedes utilizar cualquier rutina de tu gusto.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Estiramientos para después de las rutinas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231" y="2564904"/>
            <a:ext cx="591708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Link sugeridos para </a:t>
            </a:r>
            <a:r>
              <a:rPr lang="es-CL" dirty="0" err="1"/>
              <a:t>Tabata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429684" cy="4567238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s-CL" dirty="0">
              <a:hlinkClick r:id="rId2"/>
            </a:endParaRPr>
          </a:p>
          <a:p>
            <a:pPr>
              <a:buNone/>
            </a:pPr>
            <a:r>
              <a:rPr lang="es-CL" dirty="0">
                <a:hlinkClick r:id="rId2"/>
              </a:rPr>
              <a:t>https://www.youtube.com/watch?v=4UzeAKb0qxA</a:t>
            </a:r>
            <a:endParaRPr lang="es-CL" dirty="0"/>
          </a:p>
          <a:p>
            <a:pPr>
              <a:buNone/>
            </a:pPr>
            <a:r>
              <a:rPr lang="es-CL" dirty="0">
                <a:hlinkClick r:id="rId3"/>
              </a:rPr>
              <a:t>https://www.youtube.com/watch?v=Z4ziWoCuf5g</a:t>
            </a:r>
            <a:endParaRPr lang="es-C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Cualquier duda escribir 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600200"/>
            <a:ext cx="7623072" cy="4495800"/>
          </a:xfrm>
        </p:spPr>
        <p:txBody>
          <a:bodyPr>
            <a:normAutofit/>
          </a:bodyPr>
          <a:lstStyle/>
          <a:p>
            <a:endParaRPr lang="es-CL" dirty="0"/>
          </a:p>
          <a:p>
            <a:r>
              <a:rPr lang="es-CL" sz="2400" dirty="0"/>
              <a:t>owraggc@gmail.com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Como Departamento de Educación Física,  recomendamos seguir esta guía para mantener o propiciar  un mejor bienestar físico y mental durante este tiempo de estancia en casa.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Aplicar un plan de entrenamiento personal de intensidad moderada a vigorosa para la mantención de la condición física a través de ejercicios dados por el docente.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ENTRENAMIENTO POR INTERVALOS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/>
              <a:t>Como su propio nombre indica, el entrenamiento por intervalos consiste en ir </a:t>
            </a:r>
            <a:r>
              <a:rPr lang="es-CL" b="1" dirty="0"/>
              <a:t>intercalando intervalos de alta intensidad</a:t>
            </a:r>
            <a:r>
              <a:rPr lang="es-CL" dirty="0"/>
              <a:t> (muy alta intensidad) </a:t>
            </a:r>
            <a:r>
              <a:rPr lang="es-CL" b="1" dirty="0"/>
              <a:t>con otros de vuelta a la calma</a:t>
            </a:r>
            <a:r>
              <a:rPr lang="es-CL" dirty="0"/>
              <a:t>. Si en los intervalos de trabajo llegamos a unos ciertos valores (80% del VO2 máximo, que podemos traducir en unas pulsaciones muy altas, para que todos lo entendamos, y que dependen de la condición física de cada persona) podemos hablar de HIIT o </a:t>
            </a:r>
            <a:r>
              <a:rPr lang="es-CL" i="1" dirty="0" err="1"/>
              <a:t>high</a:t>
            </a:r>
            <a:r>
              <a:rPr lang="es-CL" i="1" dirty="0"/>
              <a:t> </a:t>
            </a:r>
            <a:r>
              <a:rPr lang="es-CL" i="1" dirty="0" err="1"/>
              <a:t>intensity</a:t>
            </a:r>
            <a:r>
              <a:rPr lang="es-CL" i="1" dirty="0"/>
              <a:t> </a:t>
            </a:r>
            <a:r>
              <a:rPr lang="es-CL" i="1" dirty="0" err="1"/>
              <a:t>interval</a:t>
            </a:r>
            <a:r>
              <a:rPr lang="es-CL" i="1" dirty="0"/>
              <a:t> training</a:t>
            </a:r>
            <a:r>
              <a:rPr lang="es-CL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s-CL" dirty="0"/>
              <a:t>¿Cómo se hace un entrenamiento por intervalos?</a:t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Existen diferentes maneras de realizar un entrenamiento por intervalos de alta intensidad según diferentes patrones. Quizás la más conocida sea el </a:t>
            </a:r>
            <a:r>
              <a:rPr lang="es-CL" u="sng" dirty="0">
                <a:hlinkClick r:id="rId2"/>
              </a:rPr>
              <a:t>método </a:t>
            </a:r>
            <a:r>
              <a:rPr lang="es-CL" u="sng" dirty="0" err="1">
                <a:hlinkClick r:id="rId2"/>
              </a:rPr>
              <a:t>Tabata</a:t>
            </a:r>
            <a:r>
              <a:rPr lang="es-CL" dirty="0"/>
              <a:t>: se trata de </a:t>
            </a:r>
            <a:r>
              <a:rPr lang="es-CL" b="1" dirty="0"/>
              <a:t>entrenamientos muy intensos de 4 minutos de duración</a:t>
            </a:r>
            <a:r>
              <a:rPr lang="es-CL" dirty="0"/>
              <a:t> divididos en intervalos de 20 segundos de trabajo a tope y 10 segundos de recuperación, repetidos ocho veces.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Entrenamiento  en casa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Realiza este entrenamiento 3 veces a la semana como mínimo y altérnalos con rutinas de baile.</a:t>
            </a:r>
          </a:p>
          <a:p>
            <a:r>
              <a:rPr lang="es-CL" dirty="0"/>
              <a:t>Recuerda trabajar a tu propio ritmo.</a:t>
            </a:r>
          </a:p>
          <a:p>
            <a:r>
              <a:rPr lang="es-CL" dirty="0"/>
              <a:t>Realizar calentamiento al inicio y estiramiento al finalizar las rutinas.</a:t>
            </a:r>
          </a:p>
          <a:p>
            <a:r>
              <a:rPr lang="es-CL" dirty="0"/>
              <a:t>No olvides utilizar vestimenta y calzados adecuados.</a:t>
            </a:r>
          </a:p>
          <a:p>
            <a:r>
              <a:rPr lang="es-CL" dirty="0"/>
              <a:t>Hidratarte.</a:t>
            </a:r>
          </a:p>
          <a:p>
            <a:r>
              <a:rPr lang="es-CL" dirty="0"/>
              <a:t>Cada vez que realices las rutinas debes estar supervisado por un adulto.</a:t>
            </a:r>
          </a:p>
          <a:p>
            <a:r>
              <a:rPr lang="es-CL" dirty="0"/>
              <a:t>Puedes buscar otras rutinas </a:t>
            </a:r>
            <a:r>
              <a:rPr lang="es-CL" dirty="0" err="1"/>
              <a:t>Tabata</a:t>
            </a:r>
            <a:r>
              <a:rPr lang="es-CL" dirty="0"/>
              <a:t> y de baile.</a:t>
            </a:r>
          </a:p>
          <a:p>
            <a:r>
              <a:rPr lang="es-CL" dirty="0"/>
              <a:t>Te dejamos link como sugerencias.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59" y="857250"/>
            <a:ext cx="6757883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225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err="1"/>
              <a:t>Tabata</a:t>
            </a:r>
            <a:r>
              <a:rPr lang="es-CL" dirty="0"/>
              <a:t> de </a:t>
            </a:r>
            <a:r>
              <a:rPr lang="es-CL" dirty="0" err="1"/>
              <a:t>skipping</a:t>
            </a:r>
            <a:br>
              <a:rPr lang="es-CL" dirty="0"/>
            </a:br>
            <a:r>
              <a:rPr lang="es-CL" sz="1600" dirty="0">
                <a:hlinkClick r:id="rId2"/>
              </a:rPr>
              <a:t>https://www.youtube.com/watch?v=uY4d5pXuTnw&amp;list=RDV67eNoSYwNE&amp;index=3</a:t>
            </a:r>
            <a:endParaRPr lang="es-CL" sz="1600" dirty="0"/>
          </a:p>
        </p:txBody>
      </p:sp>
      <p:pic>
        <p:nvPicPr>
          <p:cNvPr id="5" name="4 Marcador de contenido" descr="skippin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1656" y="2601119"/>
            <a:ext cx="3924300" cy="3000375"/>
          </a:xfrm>
        </p:spPr>
      </p:pic>
      <p:sp>
        <p:nvSpPr>
          <p:cNvPr id="4" name="3 Rectángulo"/>
          <p:cNvSpPr/>
          <p:nvPr/>
        </p:nvSpPr>
        <p:spPr>
          <a:xfrm>
            <a:off x="500034" y="1502688"/>
            <a:ext cx="7858180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00:00 - 00:20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00:20 - 00:30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00:30 - 00:50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00:50 - 01:00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01:00 - 01:20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01:20 - 01:30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01:30 - 01:50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01:50 - 02:00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02:00 - 02:20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02:20 - 02:30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02:30 - 02:50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02:50 - 03:00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03:00 - 03:20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03:20 - 03:30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03:30 - 03:50</a:t>
            </a:r>
          </a:p>
          <a:p>
            <a:pPr fontAlgn="t"/>
            <a:r>
              <a:rPr lang="es-CL" dirty="0" err="1"/>
              <a:t>Skipping</a:t>
            </a:r>
            <a:r>
              <a:rPr lang="es-CL" dirty="0"/>
              <a:t> a máxima velocidad</a:t>
            </a:r>
          </a:p>
          <a:p>
            <a:r>
              <a:rPr lang="es-CL" b="1" dirty="0">
                <a:solidFill>
                  <a:srgbClr val="00B050"/>
                </a:solidFill>
              </a:rPr>
              <a:t>03:50 - 04:00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err="1"/>
              <a:t>Tabata</a:t>
            </a:r>
            <a:r>
              <a:rPr lang="es-CL" dirty="0"/>
              <a:t> de sentadillas y plancha</a:t>
            </a:r>
            <a:br>
              <a:rPr lang="es-CL" dirty="0"/>
            </a:br>
            <a:r>
              <a:rPr lang="es-CL" sz="2200" dirty="0">
                <a:hlinkClick r:id="rId2"/>
              </a:rPr>
              <a:t>https://www.youtube.com/watch?v=V67eNoSYwNE</a:t>
            </a:r>
            <a:endParaRPr lang="es-CL" sz="2200" dirty="0"/>
          </a:p>
        </p:txBody>
      </p:sp>
      <p:pic>
        <p:nvPicPr>
          <p:cNvPr id="8" name="7 Marcador de contenido" descr="SQUAT_JUMP-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4714884"/>
            <a:ext cx="1936747" cy="1881182"/>
          </a:xfrm>
        </p:spPr>
      </p:pic>
      <p:pic>
        <p:nvPicPr>
          <p:cNvPr id="11" name="10 Imagen" descr="744969851522daf2d564990184be976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229204"/>
            <a:ext cx="2928958" cy="1628796"/>
          </a:xfrm>
          <a:prstGeom prst="rect">
            <a:avLst/>
          </a:prstGeom>
        </p:spPr>
      </p:pic>
      <p:pic>
        <p:nvPicPr>
          <p:cNvPr id="12" name="11 Imagen" descr="Cor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5000636"/>
            <a:ext cx="2714644" cy="164307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00034" y="1643050"/>
            <a:ext cx="7786742" cy="821537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s-CL" dirty="0"/>
              <a:t>00:00 - 00:20</a:t>
            </a:r>
          </a:p>
          <a:p>
            <a:pPr fontAlgn="t"/>
            <a:r>
              <a:rPr lang="es-CL" dirty="0"/>
              <a:t>Sentadillas con salto</a:t>
            </a:r>
          </a:p>
          <a:p>
            <a:r>
              <a:rPr lang="es-CL" b="1" dirty="0">
                <a:solidFill>
                  <a:srgbClr val="00B050"/>
                </a:solidFill>
              </a:rPr>
              <a:t>00:20 - 00:30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00:30 - 00:50</a:t>
            </a:r>
          </a:p>
          <a:p>
            <a:pPr fontAlgn="t"/>
            <a:r>
              <a:rPr lang="es-CL" dirty="0"/>
              <a:t>Plancha </a:t>
            </a:r>
          </a:p>
          <a:p>
            <a:r>
              <a:rPr lang="es-CL" b="1" dirty="0">
                <a:solidFill>
                  <a:srgbClr val="00B050"/>
                </a:solidFill>
              </a:rPr>
              <a:t>00:50 - 01:00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01:00 - 01:20</a:t>
            </a:r>
          </a:p>
          <a:p>
            <a:pPr fontAlgn="t"/>
            <a:r>
              <a:rPr lang="es-CL" dirty="0"/>
              <a:t>Sentadillas con salto</a:t>
            </a:r>
          </a:p>
          <a:p>
            <a:r>
              <a:rPr lang="es-CL" b="1" dirty="0">
                <a:solidFill>
                  <a:srgbClr val="00B050"/>
                </a:solidFill>
              </a:rPr>
              <a:t>01:20 - 01:30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r>
              <a:rPr lang="es-CL" dirty="0"/>
              <a:t>01:30 - 01:50</a:t>
            </a:r>
          </a:p>
          <a:p>
            <a:pPr fontAlgn="t"/>
            <a:r>
              <a:rPr lang="es-CL" dirty="0"/>
              <a:t>Plancha </a:t>
            </a:r>
          </a:p>
          <a:p>
            <a:r>
              <a:rPr lang="es-CL" b="1" dirty="0">
                <a:solidFill>
                  <a:srgbClr val="00B050"/>
                </a:solidFill>
              </a:rPr>
              <a:t>01:50 - 02:00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02:00 - 02:20</a:t>
            </a:r>
          </a:p>
          <a:p>
            <a:pPr fontAlgn="t"/>
            <a:r>
              <a:rPr lang="es-CL" dirty="0"/>
              <a:t>Sentadillas con salto</a:t>
            </a:r>
          </a:p>
          <a:p>
            <a:r>
              <a:rPr lang="es-CL" b="1" dirty="0">
                <a:solidFill>
                  <a:srgbClr val="00B050"/>
                </a:solidFill>
              </a:rPr>
              <a:t>02:20 - 02:30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02:30 - 02:50</a:t>
            </a:r>
          </a:p>
          <a:p>
            <a:pPr fontAlgn="t"/>
            <a:r>
              <a:rPr lang="es-CL" dirty="0"/>
              <a:t>Plancha </a:t>
            </a:r>
          </a:p>
          <a:p>
            <a:r>
              <a:rPr lang="es-CL" b="1" dirty="0">
                <a:solidFill>
                  <a:srgbClr val="00B050"/>
                </a:solidFill>
              </a:rPr>
              <a:t>02:50 - 03:00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pPr fontAlgn="t"/>
            <a:endParaRPr lang="es-CL" dirty="0"/>
          </a:p>
          <a:p>
            <a:r>
              <a:rPr lang="es-CL" dirty="0"/>
              <a:t>03:00 - 03:20</a:t>
            </a:r>
          </a:p>
          <a:p>
            <a:pPr fontAlgn="t"/>
            <a:r>
              <a:rPr lang="es-CL" dirty="0"/>
              <a:t>Sentadillas con salto</a:t>
            </a:r>
          </a:p>
          <a:p>
            <a:r>
              <a:rPr lang="es-CL" dirty="0">
                <a:solidFill>
                  <a:srgbClr val="00B050"/>
                </a:solidFill>
              </a:rPr>
              <a:t>03:20 - 03:30</a:t>
            </a:r>
          </a:p>
          <a:p>
            <a:pPr fontAlgn="t"/>
            <a:r>
              <a:rPr lang="es-CL" dirty="0">
                <a:solidFill>
                  <a:srgbClr val="00B050"/>
                </a:solidFill>
              </a:rPr>
              <a:t>Descanso</a:t>
            </a:r>
          </a:p>
          <a:p>
            <a:r>
              <a:rPr lang="es-CL" dirty="0"/>
              <a:t>03:30 - 03:50</a:t>
            </a:r>
          </a:p>
          <a:p>
            <a:pPr fontAlgn="t"/>
            <a:r>
              <a:rPr lang="es-CL" dirty="0"/>
              <a:t>Plancha </a:t>
            </a:r>
          </a:p>
          <a:p>
            <a:r>
              <a:rPr lang="es-CL" b="1" dirty="0">
                <a:solidFill>
                  <a:srgbClr val="00B050"/>
                </a:solidFill>
              </a:rPr>
              <a:t>03:50 - 04:00</a:t>
            </a:r>
          </a:p>
          <a:p>
            <a:pPr fontAlgn="t"/>
            <a:r>
              <a:rPr lang="es-CL" b="1" dirty="0">
                <a:solidFill>
                  <a:srgbClr val="00B050"/>
                </a:solidFill>
              </a:rPr>
              <a:t>Descanso</a:t>
            </a:r>
          </a:p>
          <a:p>
            <a:pPr fontAlgn="t"/>
            <a:r>
              <a:rPr lang="es-CL" b="1" dirty="0">
                <a:solidFill>
                  <a:srgbClr val="FF0000"/>
                </a:solidFill>
              </a:rPr>
              <a:t> Puedes elegir una de las dos planchas de las figuras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623</Words>
  <Application>Microsoft Office PowerPoint</Application>
  <PresentationFormat>Presentación en pantalla (4:3)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    Educación física y salud 1°y  2° Medio </vt:lpstr>
      <vt:lpstr>Presentación de PowerPoint</vt:lpstr>
      <vt:lpstr>OBJETIVO</vt:lpstr>
      <vt:lpstr>ENTRENAMIENTO POR INTERVALOS</vt:lpstr>
      <vt:lpstr>¿Cómo se hace un entrenamiento por intervalos? </vt:lpstr>
      <vt:lpstr>Entrenamiento  en casa</vt:lpstr>
      <vt:lpstr>Presentación de PowerPoint</vt:lpstr>
      <vt:lpstr>Tabata de skipping https://www.youtube.com/watch?v=uY4d5pXuTnw&amp;list=RDV67eNoSYwNE&amp;index=3</vt:lpstr>
      <vt:lpstr>Tabata de sentadillas y plancha https://www.youtube.com/watch?v=V67eNoSYwNE</vt:lpstr>
      <vt:lpstr>Rutinas  de bailes</vt:lpstr>
      <vt:lpstr>Estiramientos para después de las rutinas</vt:lpstr>
      <vt:lpstr>Link sugeridos para Tabata</vt:lpstr>
      <vt:lpstr>Cualquier duda escribir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y salud</dc:title>
  <dc:creator>Paola</dc:creator>
  <cp:lastModifiedBy>maria molina</cp:lastModifiedBy>
  <cp:revision>19</cp:revision>
  <dcterms:created xsi:type="dcterms:W3CDTF">2020-03-26T21:30:39Z</dcterms:created>
  <dcterms:modified xsi:type="dcterms:W3CDTF">2020-03-31T01:17:01Z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