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3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4" name="Picture 6" descr="CoverOverlay.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5"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6" name="TextBox 8"/>
            <p:cNvSpPr txBox="1"/>
            <p:nvPr/>
          </p:nvSpPr>
          <p:spPr>
            <a:xfrm>
              <a:off x="4147073" y="1381459"/>
              <a:ext cx="877163" cy="923330"/>
            </a:xfrm>
            <a:prstGeom prst="rect">
              <a:avLst/>
            </a:prstGeom>
            <a:noFill/>
          </p:spPr>
          <p:txBody>
            <a:bodyPr wrap="none">
              <a:spAutoFit/>
            </a:bodyPr>
            <a:lstStyle/>
            <a:p>
              <a:pPr fontAlgn="auto">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endParaRPr>
            </a:p>
          </p:txBody>
        </p:sp>
        <p:cxnSp>
          <p:nvCxnSpPr>
            <p:cNvPr id="7"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9" name="Date Placeholder 3"/>
          <p:cNvSpPr>
            <a:spLocks noGrp="1"/>
          </p:cNvSpPr>
          <p:nvPr>
            <p:ph type="dt" sz="half" idx="10"/>
          </p:nvPr>
        </p:nvSpPr>
        <p:spPr/>
        <p:txBody>
          <a:bodyPr/>
          <a:lstStyle>
            <a:lvl1pPr>
              <a:defRPr smtClean="0">
                <a:solidFill>
                  <a:schemeClr val="tx2"/>
                </a:solidFill>
              </a:defRPr>
            </a:lvl1pPr>
          </a:lstStyle>
          <a:p>
            <a:pPr>
              <a:defRPr/>
            </a:pPr>
            <a:fld id="{7F8B5E20-B3E1-4DFA-B3A2-69B2A8ADE3EC}" type="datetimeFigureOut">
              <a:rPr lang="es-CL"/>
              <a:pPr>
                <a:defRPr/>
              </a:pPr>
              <a:t>24-05-2013</a:t>
            </a:fld>
            <a:endParaRPr lang="es-CL"/>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es-CL"/>
          </a:p>
        </p:txBody>
      </p:sp>
      <p:sp>
        <p:nvSpPr>
          <p:cNvPr id="11" name="Slide Number Placeholder 5"/>
          <p:cNvSpPr>
            <a:spLocks noGrp="1"/>
          </p:cNvSpPr>
          <p:nvPr>
            <p:ph type="sldNum" sz="quarter" idx="12"/>
          </p:nvPr>
        </p:nvSpPr>
        <p:spPr/>
        <p:txBody>
          <a:bodyPr/>
          <a:lstStyle>
            <a:lvl1pPr>
              <a:defRPr smtClean="0">
                <a:solidFill>
                  <a:schemeClr val="tx2"/>
                </a:solidFill>
              </a:defRPr>
            </a:lvl1pPr>
          </a:lstStyle>
          <a:p>
            <a:pPr>
              <a:defRPr/>
            </a:pPr>
            <a:fld id="{AD838C55-9C97-42FB-B59A-155679D9884E}" type="slidenum">
              <a:rPr lang="es-CL"/>
              <a:pPr>
                <a:defRPr/>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4" name="Group 10"/>
          <p:cNvGrpSpPr>
            <a:grpSpLocks/>
          </p:cNvGrpSpPr>
          <p:nvPr/>
        </p:nvGrpSpPr>
        <p:grpSpPr bwMode="auto">
          <a:xfrm>
            <a:off x="1173163" y="1392238"/>
            <a:ext cx="6778625" cy="923925"/>
            <a:chOff x="1172584" y="1381459"/>
            <a:chExt cx="6779110" cy="923330"/>
          </a:xfrm>
        </p:grpSpPr>
        <p:sp>
          <p:nvSpPr>
            <p:cNvPr id="5" name="TextBox 14"/>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6" name="Straight Connector 15"/>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Date Placeholder 3"/>
          <p:cNvSpPr>
            <a:spLocks noGrp="1"/>
          </p:cNvSpPr>
          <p:nvPr>
            <p:ph type="dt" sz="half" idx="10"/>
          </p:nvPr>
        </p:nvSpPr>
        <p:spPr/>
        <p:txBody>
          <a:bodyPr/>
          <a:lstStyle>
            <a:lvl1pPr>
              <a:defRPr/>
            </a:lvl1pPr>
          </a:lstStyle>
          <a:p>
            <a:pPr>
              <a:defRPr/>
            </a:pPr>
            <a:fld id="{4C87165F-91B5-4827-BF2C-854B0F0A1D20}" type="datetimeFigureOut">
              <a:rPr lang="es-CL"/>
              <a:pPr>
                <a:defRPr/>
              </a:pPr>
              <a:t>24-05-2013</a:t>
            </a:fld>
            <a:endParaRPr lang="es-CL"/>
          </a:p>
        </p:txBody>
      </p:sp>
      <p:sp>
        <p:nvSpPr>
          <p:cNvPr id="9" name="Footer Placeholder 4"/>
          <p:cNvSpPr>
            <a:spLocks noGrp="1"/>
          </p:cNvSpPr>
          <p:nvPr>
            <p:ph type="ftr" sz="quarter" idx="11"/>
          </p:nvPr>
        </p:nvSpPr>
        <p:spPr/>
        <p:txBody>
          <a:bodyPr/>
          <a:lstStyle>
            <a:lvl1pPr>
              <a:defRPr/>
            </a:lvl1pPr>
          </a:lstStyle>
          <a:p>
            <a:pPr>
              <a:defRPr/>
            </a:pPr>
            <a:endParaRPr lang="es-CL"/>
          </a:p>
        </p:txBody>
      </p:sp>
      <p:sp>
        <p:nvSpPr>
          <p:cNvPr id="10" name="Slide Number Placeholder 5"/>
          <p:cNvSpPr>
            <a:spLocks noGrp="1"/>
          </p:cNvSpPr>
          <p:nvPr>
            <p:ph type="sldNum" sz="quarter" idx="12"/>
          </p:nvPr>
        </p:nvSpPr>
        <p:spPr/>
        <p:txBody>
          <a:bodyPr/>
          <a:lstStyle>
            <a:lvl1pPr>
              <a:defRPr/>
            </a:lvl1pPr>
          </a:lstStyle>
          <a:p>
            <a:pPr>
              <a:defRPr/>
            </a:pPr>
            <a:fld id="{4CDD61FB-5C86-475F-B4C5-90B6A6B1C817}"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4" name="Group 10"/>
          <p:cNvGrpSpPr>
            <a:grpSpLocks/>
          </p:cNvGrpSpPr>
          <p:nvPr/>
        </p:nvGrpSpPr>
        <p:grpSpPr bwMode="auto">
          <a:xfrm rot="5400000">
            <a:off x="3908425" y="2881313"/>
            <a:ext cx="5481637" cy="922338"/>
            <a:chOff x="1815339" y="1381459"/>
            <a:chExt cx="5480154" cy="923330"/>
          </a:xfrm>
        </p:grpSpPr>
        <p:sp>
          <p:nvSpPr>
            <p:cNvPr id="5" name="TextBox 11"/>
            <p:cNvSpPr txBox="1"/>
            <p:nvPr/>
          </p:nvSpPr>
          <p:spPr>
            <a:xfrm>
              <a:off x="4146745" y="1381458"/>
              <a:ext cx="877650"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6" name="Straight Connector 12"/>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Date Placeholder 3"/>
          <p:cNvSpPr>
            <a:spLocks noGrp="1"/>
          </p:cNvSpPr>
          <p:nvPr>
            <p:ph type="dt" sz="half" idx="10"/>
          </p:nvPr>
        </p:nvSpPr>
        <p:spPr/>
        <p:txBody>
          <a:bodyPr/>
          <a:lstStyle>
            <a:lvl1pPr>
              <a:defRPr/>
            </a:lvl1pPr>
          </a:lstStyle>
          <a:p>
            <a:pPr>
              <a:defRPr/>
            </a:pPr>
            <a:fld id="{415E6D2F-7959-4765-86B0-A48FD599FB45}" type="datetimeFigureOut">
              <a:rPr lang="es-CL"/>
              <a:pPr>
                <a:defRPr/>
              </a:pPr>
              <a:t>24-05-2013</a:t>
            </a:fld>
            <a:endParaRPr lang="es-CL"/>
          </a:p>
        </p:txBody>
      </p:sp>
      <p:sp>
        <p:nvSpPr>
          <p:cNvPr id="9" name="Footer Placeholder 4"/>
          <p:cNvSpPr>
            <a:spLocks noGrp="1"/>
          </p:cNvSpPr>
          <p:nvPr>
            <p:ph type="ftr" sz="quarter" idx="11"/>
          </p:nvPr>
        </p:nvSpPr>
        <p:spPr/>
        <p:txBody>
          <a:bodyPr/>
          <a:lstStyle>
            <a:lvl1pPr>
              <a:defRPr/>
            </a:lvl1pPr>
          </a:lstStyle>
          <a:p>
            <a:pPr>
              <a:defRPr/>
            </a:pPr>
            <a:endParaRPr lang="es-CL"/>
          </a:p>
        </p:txBody>
      </p:sp>
      <p:sp>
        <p:nvSpPr>
          <p:cNvPr id="10" name="Slide Number Placeholder 5"/>
          <p:cNvSpPr>
            <a:spLocks noGrp="1"/>
          </p:cNvSpPr>
          <p:nvPr>
            <p:ph type="sldNum" sz="quarter" idx="12"/>
          </p:nvPr>
        </p:nvSpPr>
        <p:spPr/>
        <p:txBody>
          <a:bodyPr/>
          <a:lstStyle>
            <a:lvl1pPr>
              <a:defRPr/>
            </a:lvl1pPr>
          </a:lstStyle>
          <a:p>
            <a:pPr>
              <a:defRPr/>
            </a:pPr>
            <a:fld id="{6BFB3597-C679-4EB5-B539-EB6A2FEAA4A8}"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4" name="Group 11"/>
          <p:cNvGrpSpPr>
            <a:grpSpLocks/>
          </p:cNvGrpSpPr>
          <p:nvPr/>
        </p:nvGrpSpPr>
        <p:grpSpPr bwMode="auto">
          <a:xfrm>
            <a:off x="1173163" y="1392238"/>
            <a:ext cx="6778625" cy="923925"/>
            <a:chOff x="1172584" y="1381459"/>
            <a:chExt cx="6779110" cy="923330"/>
          </a:xfrm>
        </p:grpSpPr>
        <p:sp>
          <p:nvSpPr>
            <p:cNvPr id="5" name="TextBox 12"/>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6" name="Straight Connector 13"/>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8" name="Date Placeholder 3"/>
          <p:cNvSpPr>
            <a:spLocks noGrp="1"/>
          </p:cNvSpPr>
          <p:nvPr>
            <p:ph type="dt" sz="half" idx="10"/>
          </p:nvPr>
        </p:nvSpPr>
        <p:spPr/>
        <p:txBody>
          <a:bodyPr/>
          <a:lstStyle>
            <a:lvl1pPr>
              <a:defRPr/>
            </a:lvl1pPr>
          </a:lstStyle>
          <a:p>
            <a:pPr>
              <a:defRPr/>
            </a:pPr>
            <a:fld id="{E27B385D-31C0-420C-BA44-EF001631BC4F}" type="datetimeFigureOut">
              <a:rPr lang="es-CL"/>
              <a:pPr>
                <a:defRPr/>
              </a:pPr>
              <a:t>24-05-2013</a:t>
            </a:fld>
            <a:endParaRPr lang="es-CL"/>
          </a:p>
        </p:txBody>
      </p:sp>
      <p:sp>
        <p:nvSpPr>
          <p:cNvPr id="9" name="Footer Placeholder 4"/>
          <p:cNvSpPr>
            <a:spLocks noGrp="1"/>
          </p:cNvSpPr>
          <p:nvPr>
            <p:ph type="ftr" sz="quarter" idx="11"/>
          </p:nvPr>
        </p:nvSpPr>
        <p:spPr/>
        <p:txBody>
          <a:bodyPr/>
          <a:lstStyle>
            <a:lvl1pPr>
              <a:defRPr/>
            </a:lvl1pPr>
          </a:lstStyle>
          <a:p>
            <a:pPr>
              <a:defRPr/>
            </a:pPr>
            <a:endParaRPr lang="es-CL"/>
          </a:p>
        </p:txBody>
      </p:sp>
      <p:sp>
        <p:nvSpPr>
          <p:cNvPr id="10" name="Slide Number Placeholder 5"/>
          <p:cNvSpPr>
            <a:spLocks noGrp="1"/>
          </p:cNvSpPr>
          <p:nvPr>
            <p:ph type="sldNum" sz="quarter" idx="12"/>
          </p:nvPr>
        </p:nvSpPr>
        <p:spPr/>
        <p:txBody>
          <a:bodyPr/>
          <a:lstStyle>
            <a:lvl1pPr>
              <a:defRPr/>
            </a:lvl1pPr>
          </a:lstStyle>
          <a:p>
            <a:pPr>
              <a:defRPr/>
            </a:pPr>
            <a:fld id="{4E0C7879-18DC-4E38-BF92-155737734057}" type="slidenum">
              <a:rPr lang="es-CL"/>
              <a:pPr>
                <a:defRPr/>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4" name="Picture 11" descr="Cove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5" name="Group 7"/>
          <p:cNvGrpSpPr>
            <a:grpSpLocks/>
          </p:cNvGrpSpPr>
          <p:nvPr/>
        </p:nvGrpSpPr>
        <p:grpSpPr bwMode="auto">
          <a:xfrm>
            <a:off x="1173163" y="2887663"/>
            <a:ext cx="6778625" cy="923925"/>
            <a:chOff x="1172584" y="1381459"/>
            <a:chExt cx="6779110" cy="923330"/>
          </a:xfrm>
        </p:grpSpPr>
        <p:sp>
          <p:nvSpPr>
            <p:cNvPr id="6" name="TextBox 8"/>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7" name="Straight Connector 9"/>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3"/>
          <p:cNvSpPr>
            <a:spLocks noGrp="1"/>
          </p:cNvSpPr>
          <p:nvPr>
            <p:ph type="dt" sz="half" idx="10"/>
          </p:nvPr>
        </p:nvSpPr>
        <p:spPr/>
        <p:txBody>
          <a:bodyPr/>
          <a:lstStyle>
            <a:lvl1pPr>
              <a:defRPr/>
            </a:lvl1pPr>
          </a:lstStyle>
          <a:p>
            <a:pPr>
              <a:defRPr/>
            </a:pPr>
            <a:fld id="{9856200A-C340-4A1B-9C8C-0688F25DC1CC}" type="datetimeFigureOut">
              <a:rPr lang="es-CL"/>
              <a:pPr>
                <a:defRPr/>
              </a:pPr>
              <a:t>24-05-2013</a:t>
            </a:fld>
            <a:endParaRPr lang="es-CL"/>
          </a:p>
        </p:txBody>
      </p:sp>
      <p:sp>
        <p:nvSpPr>
          <p:cNvPr id="10" name="Footer Placeholder 4"/>
          <p:cNvSpPr>
            <a:spLocks noGrp="1"/>
          </p:cNvSpPr>
          <p:nvPr>
            <p:ph type="ftr" sz="quarter" idx="11"/>
          </p:nvPr>
        </p:nvSpPr>
        <p:spPr/>
        <p:txBody>
          <a:bodyPr/>
          <a:lstStyle>
            <a:lvl1pPr>
              <a:defRPr/>
            </a:lvl1pPr>
          </a:lstStyle>
          <a:p>
            <a:pPr>
              <a:defRPr/>
            </a:pPr>
            <a:endParaRPr lang="es-CL"/>
          </a:p>
        </p:txBody>
      </p:sp>
      <p:sp>
        <p:nvSpPr>
          <p:cNvPr id="11" name="Slide Number Placeholder 5"/>
          <p:cNvSpPr>
            <a:spLocks noGrp="1"/>
          </p:cNvSpPr>
          <p:nvPr>
            <p:ph type="sldNum" sz="quarter" idx="12"/>
          </p:nvPr>
        </p:nvSpPr>
        <p:spPr/>
        <p:txBody>
          <a:bodyPr/>
          <a:lstStyle>
            <a:lvl1pPr>
              <a:defRPr/>
            </a:lvl1pPr>
          </a:lstStyle>
          <a:p>
            <a:pPr>
              <a:defRPr/>
            </a:pPr>
            <a:fld id="{10E49420-FA0F-4B1B-B72D-7905E0C96CB9}" type="slidenum">
              <a:rPr lang="es-CL"/>
              <a:pPr>
                <a:defRPr/>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5" name="Group 12"/>
          <p:cNvGrpSpPr>
            <a:grpSpLocks/>
          </p:cNvGrpSpPr>
          <p:nvPr/>
        </p:nvGrpSpPr>
        <p:grpSpPr bwMode="auto">
          <a:xfrm>
            <a:off x="1173163" y="1392238"/>
            <a:ext cx="6778625" cy="923925"/>
            <a:chOff x="1172584" y="1381459"/>
            <a:chExt cx="6779110" cy="923330"/>
          </a:xfrm>
        </p:grpSpPr>
        <p:sp>
          <p:nvSpPr>
            <p:cNvPr id="6"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7"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Date Placeholder 4"/>
          <p:cNvSpPr>
            <a:spLocks noGrp="1"/>
          </p:cNvSpPr>
          <p:nvPr>
            <p:ph type="dt" sz="half" idx="15"/>
          </p:nvPr>
        </p:nvSpPr>
        <p:spPr/>
        <p:txBody>
          <a:bodyPr/>
          <a:lstStyle>
            <a:lvl1pPr>
              <a:defRPr/>
            </a:lvl1pPr>
          </a:lstStyle>
          <a:p>
            <a:pPr>
              <a:defRPr/>
            </a:pPr>
            <a:fld id="{E36376E7-82E5-4659-A79A-15C8BFAF97FA}" type="datetimeFigureOut">
              <a:rPr lang="es-CL"/>
              <a:pPr>
                <a:defRPr/>
              </a:pPr>
              <a:t>24-05-2013</a:t>
            </a:fld>
            <a:endParaRPr lang="es-CL"/>
          </a:p>
        </p:txBody>
      </p:sp>
      <p:sp>
        <p:nvSpPr>
          <p:cNvPr id="13" name="Footer Placeholder 5"/>
          <p:cNvSpPr>
            <a:spLocks noGrp="1"/>
          </p:cNvSpPr>
          <p:nvPr>
            <p:ph type="ftr" sz="quarter" idx="16"/>
          </p:nvPr>
        </p:nvSpPr>
        <p:spPr/>
        <p:txBody>
          <a:bodyPr/>
          <a:lstStyle>
            <a:lvl1pPr>
              <a:defRPr/>
            </a:lvl1pPr>
          </a:lstStyle>
          <a:p>
            <a:pPr>
              <a:defRPr/>
            </a:pPr>
            <a:endParaRPr lang="es-CL"/>
          </a:p>
        </p:txBody>
      </p:sp>
      <p:sp>
        <p:nvSpPr>
          <p:cNvPr id="14" name="Slide Number Placeholder 6"/>
          <p:cNvSpPr>
            <a:spLocks noGrp="1"/>
          </p:cNvSpPr>
          <p:nvPr>
            <p:ph type="sldNum" sz="quarter" idx="17"/>
          </p:nvPr>
        </p:nvSpPr>
        <p:spPr/>
        <p:txBody>
          <a:bodyPr/>
          <a:lstStyle>
            <a:lvl1pPr>
              <a:defRPr/>
            </a:lvl1pPr>
          </a:lstStyle>
          <a:p>
            <a:pPr>
              <a:defRPr/>
            </a:pPr>
            <a:fld id="{8F3E8204-1648-494F-8DB6-3E8CCF5607C8}"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7" name="Group 13"/>
          <p:cNvGrpSpPr>
            <a:grpSpLocks/>
          </p:cNvGrpSpPr>
          <p:nvPr/>
        </p:nvGrpSpPr>
        <p:grpSpPr bwMode="auto">
          <a:xfrm>
            <a:off x="1173163" y="1392238"/>
            <a:ext cx="6778625" cy="923925"/>
            <a:chOff x="1172584" y="1381459"/>
            <a:chExt cx="6779110" cy="923330"/>
          </a:xfrm>
        </p:grpSpPr>
        <p:sp>
          <p:nvSpPr>
            <p:cNvPr id="8" name="TextBox 15"/>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9" name="Straight Connector 16"/>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Date Placeholder 6"/>
          <p:cNvSpPr>
            <a:spLocks noGrp="1"/>
          </p:cNvSpPr>
          <p:nvPr>
            <p:ph type="dt" sz="half" idx="10"/>
          </p:nvPr>
        </p:nvSpPr>
        <p:spPr/>
        <p:txBody>
          <a:bodyPr/>
          <a:lstStyle>
            <a:lvl1pPr>
              <a:defRPr/>
            </a:lvl1pPr>
          </a:lstStyle>
          <a:p>
            <a:pPr>
              <a:defRPr/>
            </a:pPr>
            <a:fld id="{684346B1-5633-4DEF-89AA-4AFF9EC150B6}" type="datetimeFigureOut">
              <a:rPr lang="es-CL"/>
              <a:pPr>
                <a:defRPr/>
              </a:pPr>
              <a:t>24-05-2013</a:t>
            </a:fld>
            <a:endParaRPr lang="es-CL"/>
          </a:p>
        </p:txBody>
      </p:sp>
      <p:sp>
        <p:nvSpPr>
          <p:cNvPr id="12" name="Footer Placeholder 7"/>
          <p:cNvSpPr>
            <a:spLocks noGrp="1"/>
          </p:cNvSpPr>
          <p:nvPr>
            <p:ph type="ftr" sz="quarter" idx="11"/>
          </p:nvPr>
        </p:nvSpPr>
        <p:spPr/>
        <p:txBody>
          <a:bodyPr/>
          <a:lstStyle>
            <a:lvl1pPr>
              <a:defRPr/>
            </a:lvl1pPr>
          </a:lstStyle>
          <a:p>
            <a:pPr>
              <a:defRPr/>
            </a:pPr>
            <a:endParaRPr lang="es-CL"/>
          </a:p>
        </p:txBody>
      </p:sp>
      <p:sp>
        <p:nvSpPr>
          <p:cNvPr id="13" name="Slide Number Placeholder 8"/>
          <p:cNvSpPr>
            <a:spLocks noGrp="1"/>
          </p:cNvSpPr>
          <p:nvPr>
            <p:ph type="sldNum" sz="quarter" idx="12"/>
          </p:nvPr>
        </p:nvSpPr>
        <p:spPr/>
        <p:txBody>
          <a:bodyPr/>
          <a:lstStyle>
            <a:lvl1pPr>
              <a:defRPr/>
            </a:lvl1pPr>
          </a:lstStyle>
          <a:p>
            <a:pPr>
              <a:defRPr/>
            </a:pPr>
            <a:fld id="{43E5714C-6C66-4B74-9228-2A1429E613B7}"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3" name="Group 9"/>
          <p:cNvGrpSpPr>
            <a:grpSpLocks/>
          </p:cNvGrpSpPr>
          <p:nvPr/>
        </p:nvGrpSpPr>
        <p:grpSpPr bwMode="auto">
          <a:xfrm>
            <a:off x="1173163" y="1392238"/>
            <a:ext cx="6778625" cy="923925"/>
            <a:chOff x="1172584" y="1381459"/>
            <a:chExt cx="6779110" cy="923330"/>
          </a:xfrm>
        </p:grpSpPr>
        <p:sp>
          <p:nvSpPr>
            <p:cNvPr id="4" name="TextBox 13"/>
            <p:cNvSpPr txBox="1"/>
            <p:nvPr/>
          </p:nvSpPr>
          <p:spPr>
            <a:xfrm>
              <a:off x="4147772" y="1381459"/>
              <a:ext cx="876363" cy="923330"/>
            </a:xfrm>
            <a:prstGeom prst="rect">
              <a:avLst/>
            </a:prstGeom>
            <a:noFill/>
          </p:spPr>
          <p:txBody>
            <a:bodyPr wrap="none">
              <a:spAutoFit/>
            </a:bodyPr>
            <a:lstStyle/>
            <a:p>
              <a:pPr fontAlgn="auto">
                <a:spcBef>
                  <a:spcPts val="0"/>
                </a:spcBef>
                <a:spcAft>
                  <a:spcPts val="0"/>
                </a:spcAft>
                <a:defRPr/>
              </a:pPr>
              <a:r>
                <a:rPr lang="en-US" sz="5400" dirty="0">
                  <a:solidFill>
                    <a:schemeClr val="tx2">
                      <a:lumMod val="60000"/>
                      <a:lumOff val="40000"/>
                    </a:schemeClr>
                  </a:solidFill>
                  <a:latin typeface="Wingdings" pitchFamily="2" charset="2"/>
                  <a:cs typeface="+mn-cs"/>
                </a:rPr>
                <a:t></a:t>
              </a:r>
              <a:endParaRPr lang="en-US" sz="5400" dirty="0">
                <a:solidFill>
                  <a:schemeClr val="tx2">
                    <a:lumMod val="60000"/>
                    <a:lumOff val="40000"/>
                  </a:schemeClr>
                </a:solidFill>
                <a:latin typeface="Wingdings" pitchFamily="2" charset="2"/>
                <a:cs typeface="+mn-cs"/>
              </a:endParaRPr>
            </a:p>
          </p:txBody>
        </p:sp>
        <p:cxnSp>
          <p:nvCxnSpPr>
            <p:cNvPr id="5" name="Straight Connector 14"/>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lvl1pPr>
              <a:defRPr/>
            </a:lvl1pPr>
          </a:lstStyle>
          <a:p>
            <a:pPr>
              <a:defRPr/>
            </a:pPr>
            <a:fld id="{0D954EA6-454E-4C10-80EA-DF531958B499}" type="datetimeFigureOut">
              <a:rPr lang="es-CL"/>
              <a:pPr>
                <a:defRPr/>
              </a:pPr>
              <a:t>24-05-2013</a:t>
            </a:fld>
            <a:endParaRPr lang="es-CL"/>
          </a:p>
        </p:txBody>
      </p:sp>
      <p:sp>
        <p:nvSpPr>
          <p:cNvPr id="8" name="Footer Placeholder 3"/>
          <p:cNvSpPr>
            <a:spLocks noGrp="1"/>
          </p:cNvSpPr>
          <p:nvPr>
            <p:ph type="ftr" sz="quarter" idx="11"/>
          </p:nvPr>
        </p:nvSpPr>
        <p:spPr/>
        <p:txBody>
          <a:bodyPr/>
          <a:lstStyle>
            <a:lvl1pPr>
              <a:defRPr/>
            </a:lvl1pPr>
          </a:lstStyle>
          <a:p>
            <a:pPr>
              <a:defRPr/>
            </a:pPr>
            <a:endParaRPr lang="es-CL"/>
          </a:p>
        </p:txBody>
      </p:sp>
      <p:sp>
        <p:nvSpPr>
          <p:cNvPr id="9" name="Slide Number Placeholder 4"/>
          <p:cNvSpPr>
            <a:spLocks noGrp="1"/>
          </p:cNvSpPr>
          <p:nvPr>
            <p:ph type="sldNum" sz="quarter" idx="12"/>
          </p:nvPr>
        </p:nvSpPr>
        <p:spPr/>
        <p:txBody>
          <a:bodyPr/>
          <a:lstStyle>
            <a:lvl1pPr>
              <a:defRPr/>
            </a:lvl1pPr>
          </a:lstStyle>
          <a:p>
            <a:pPr>
              <a:defRPr/>
            </a:pPr>
            <a:fld id="{518691AF-553D-4177-AB47-D1C7CC857BC7}"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B61EC-31BB-48D3-B0E9-27C8912B91FA}" type="datetimeFigureOut">
              <a:rPr lang="es-CL"/>
              <a:pPr>
                <a:defRPr/>
              </a:pPr>
              <a:t>24-05-2013</a:t>
            </a:fld>
            <a:endParaRPr lang="es-CL"/>
          </a:p>
        </p:txBody>
      </p:sp>
      <p:sp>
        <p:nvSpPr>
          <p:cNvPr id="3" name="Footer Placeholder 4"/>
          <p:cNvSpPr>
            <a:spLocks noGrp="1"/>
          </p:cNvSpPr>
          <p:nvPr>
            <p:ph type="ftr" sz="quarter" idx="11"/>
          </p:nvPr>
        </p:nvSpPr>
        <p:spPr/>
        <p:txBody>
          <a:bodyPr/>
          <a:lstStyle>
            <a:lvl1pPr>
              <a:defRPr/>
            </a:lvl1pPr>
          </a:lstStyle>
          <a:p>
            <a:pPr>
              <a:defRPr/>
            </a:pPr>
            <a:endParaRPr lang="es-CL"/>
          </a:p>
        </p:txBody>
      </p:sp>
      <p:sp>
        <p:nvSpPr>
          <p:cNvPr id="4" name="Slide Number Placeholder 5"/>
          <p:cNvSpPr>
            <a:spLocks noGrp="1"/>
          </p:cNvSpPr>
          <p:nvPr>
            <p:ph type="sldNum" sz="quarter" idx="12"/>
          </p:nvPr>
        </p:nvSpPr>
        <p:spPr/>
        <p:txBody>
          <a:bodyPr/>
          <a:lstStyle>
            <a:lvl1pPr>
              <a:defRPr/>
            </a:lvl1pPr>
          </a:lstStyle>
          <a:p>
            <a:pPr>
              <a:defRPr/>
            </a:pPr>
            <a:fld id="{11DE894D-1238-4C34-B535-053F9F32069B}"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1168C42A-86B2-4499-983B-AD32491E6444}" type="datetimeFigureOut">
              <a:rPr lang="es-CL"/>
              <a:pPr>
                <a:defRPr/>
              </a:pPr>
              <a:t>24-05-2013</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7ABA0C6C-6E37-4D76-8F21-F6C4F18FF16B}"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40E08882-5E07-4169-A343-DA46FDAF170D}" type="datetimeFigureOut">
              <a:rPr lang="es-CL"/>
              <a:pPr>
                <a:defRPr/>
              </a:pPr>
              <a:t>24-05-2013</a:t>
            </a:fld>
            <a:endParaRPr lang="es-CL"/>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507559F1-B240-41DB-B36D-838BB6B170ED}"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 name="Title Placeholder 1"/>
          <p:cNvSpPr>
            <a:spLocks noGrp="1"/>
          </p:cNvSpPr>
          <p:nvPr>
            <p:ph type="title"/>
          </p:nvPr>
        </p:nvSpPr>
        <p:spPr bwMode="auto">
          <a:xfrm>
            <a:off x="688975" y="569913"/>
            <a:ext cx="7756525" cy="1054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30" name="Text Placeholder 2"/>
          <p:cNvSpPr>
            <a:spLocks noGrp="1"/>
          </p:cNvSpPr>
          <p:nvPr>
            <p:ph type="body" idx="1"/>
          </p:nvPr>
        </p:nvSpPr>
        <p:spPr bwMode="auto">
          <a:xfrm>
            <a:off x="698500" y="2247900"/>
            <a:ext cx="7747000" cy="387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360363" y="61610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cs typeface="+mn-cs"/>
              </a:defRPr>
            </a:lvl1pPr>
          </a:lstStyle>
          <a:p>
            <a:pPr>
              <a:defRPr/>
            </a:pPr>
            <a:fld id="{51226C40-A177-4862-9EE3-485DDA52A5E1}" type="datetimeFigureOut">
              <a:rPr lang="es-CL"/>
              <a:pPr>
                <a:defRPr/>
              </a:pPr>
              <a:t>24-05-2013</a:t>
            </a:fld>
            <a:endParaRPr lang="es-CL"/>
          </a:p>
        </p:txBody>
      </p:sp>
      <p:sp>
        <p:nvSpPr>
          <p:cNvPr id="5" name="Footer Placeholder 4"/>
          <p:cNvSpPr>
            <a:spLocks noGrp="1"/>
          </p:cNvSpPr>
          <p:nvPr>
            <p:ph type="ftr" sz="quarter" idx="3"/>
          </p:nvPr>
        </p:nvSpPr>
        <p:spPr>
          <a:xfrm>
            <a:off x="3124200" y="61610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es-CL"/>
          </a:p>
        </p:txBody>
      </p:sp>
      <p:sp>
        <p:nvSpPr>
          <p:cNvPr id="6" name="Slide Number Placeholder 5"/>
          <p:cNvSpPr>
            <a:spLocks noGrp="1"/>
          </p:cNvSpPr>
          <p:nvPr>
            <p:ph type="sldNum" sz="quarter" idx="4"/>
          </p:nvPr>
        </p:nvSpPr>
        <p:spPr>
          <a:xfrm>
            <a:off x="6638925" y="616108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cs typeface="+mn-cs"/>
              </a:defRPr>
            </a:lvl1pPr>
          </a:lstStyle>
          <a:p>
            <a:pPr>
              <a:defRPr/>
            </a:pPr>
            <a:fld id="{DB3D99FC-0E1C-4958-96B7-6F6F3693096A}"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1" r:id="rId7"/>
    <p:sldLayoutId id="2147483670" r:id="rId8"/>
    <p:sldLayoutId id="2147483669" r:id="rId9"/>
    <p:sldLayoutId id="2147483678" r:id="rId10"/>
    <p:sldLayoutId id="2147483679" r:id="rId11"/>
  </p:sldLayoutIdLst>
  <p:txStyles>
    <p:titleStyle>
      <a:lvl1pPr algn="ctr" rtl="0" fontAlgn="base">
        <a:spcBef>
          <a:spcPct val="0"/>
        </a:spcBef>
        <a:spcAft>
          <a:spcPct val="0"/>
        </a:spcAft>
        <a:defRPr sz="5400" kern="1200">
          <a:solidFill>
            <a:schemeClr val="tx2"/>
          </a:solidFill>
          <a:latin typeface="+mj-lt"/>
          <a:ea typeface="+mj-ea"/>
          <a:cs typeface="+mj-cs"/>
        </a:defRPr>
      </a:lvl1pPr>
      <a:lvl2pPr algn="ctr" rtl="0" fontAlgn="base">
        <a:spcBef>
          <a:spcPct val="0"/>
        </a:spcBef>
        <a:spcAft>
          <a:spcPct val="0"/>
        </a:spcAft>
        <a:defRPr sz="5400">
          <a:solidFill>
            <a:schemeClr val="tx2"/>
          </a:solidFill>
          <a:latin typeface="Book Antiqua" pitchFamily="18" charset="0"/>
        </a:defRPr>
      </a:lvl2pPr>
      <a:lvl3pPr algn="ctr" rtl="0" fontAlgn="base">
        <a:spcBef>
          <a:spcPct val="0"/>
        </a:spcBef>
        <a:spcAft>
          <a:spcPct val="0"/>
        </a:spcAft>
        <a:defRPr sz="5400">
          <a:solidFill>
            <a:schemeClr val="tx2"/>
          </a:solidFill>
          <a:latin typeface="Book Antiqua" pitchFamily="18" charset="0"/>
        </a:defRPr>
      </a:lvl3pPr>
      <a:lvl4pPr algn="ctr" rtl="0" fontAlgn="base">
        <a:spcBef>
          <a:spcPct val="0"/>
        </a:spcBef>
        <a:spcAft>
          <a:spcPct val="0"/>
        </a:spcAft>
        <a:defRPr sz="5400">
          <a:solidFill>
            <a:schemeClr val="tx2"/>
          </a:solidFill>
          <a:latin typeface="Book Antiqua" pitchFamily="18" charset="0"/>
        </a:defRPr>
      </a:lvl4pPr>
      <a:lvl5pPr algn="ctr" rtl="0" fontAlgn="base">
        <a:spcBef>
          <a:spcPct val="0"/>
        </a:spcBef>
        <a:spcAft>
          <a:spcPct val="0"/>
        </a:spcAft>
        <a:defRPr sz="5400">
          <a:solidFill>
            <a:schemeClr val="tx2"/>
          </a:solidFill>
          <a:latin typeface="Book Antiqu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fontAlgn="base">
        <a:spcBef>
          <a:spcPct val="20000"/>
        </a:spcBef>
        <a:spcAft>
          <a:spcPct val="0"/>
        </a:spcAft>
        <a:buClr>
          <a:schemeClr val="accent1"/>
        </a:buClr>
        <a:buFont typeface="Wingdings" pitchFamily="2" charset="2"/>
        <a:buChar char=""/>
        <a:defRPr sz="2400" kern="1200">
          <a:solidFill>
            <a:srgbClr val="262626"/>
          </a:solidFill>
          <a:latin typeface="+mn-lt"/>
          <a:ea typeface="+mn-ea"/>
          <a:cs typeface="+mn-cs"/>
        </a:defRPr>
      </a:lvl1pPr>
      <a:lvl2pPr marL="776288" indent="-365125" algn="l" rtl="0" fontAlgn="base">
        <a:spcBef>
          <a:spcPct val="20000"/>
        </a:spcBef>
        <a:spcAft>
          <a:spcPct val="0"/>
        </a:spcAft>
        <a:buClr>
          <a:schemeClr val="accent1"/>
        </a:buClr>
        <a:buFont typeface="Wingdings" pitchFamily="2" charset="2"/>
        <a:buChar char=""/>
        <a:defRPr sz="2200" kern="1200">
          <a:solidFill>
            <a:srgbClr val="262626"/>
          </a:solidFill>
          <a:latin typeface="+mn-lt"/>
          <a:ea typeface="+mn-ea"/>
          <a:cs typeface="+mn-cs"/>
        </a:defRPr>
      </a:lvl2pPr>
      <a:lvl3pPr marL="1143000" indent="-365125" algn="l" rtl="0" fontAlgn="base">
        <a:spcBef>
          <a:spcPct val="20000"/>
        </a:spcBef>
        <a:spcAft>
          <a:spcPct val="0"/>
        </a:spcAft>
        <a:buClr>
          <a:schemeClr val="accent1"/>
        </a:buClr>
        <a:buFont typeface="Wingdings" pitchFamily="2" charset="2"/>
        <a:buChar char=""/>
        <a:defRPr sz="2000" kern="1200">
          <a:solidFill>
            <a:srgbClr val="262626"/>
          </a:solidFill>
          <a:latin typeface="+mn-lt"/>
          <a:ea typeface="+mn-ea"/>
          <a:cs typeface="+mn-cs"/>
        </a:defRPr>
      </a:lvl3pPr>
      <a:lvl4pPr marL="1508125" indent="-319088" algn="l" rtl="0" fontAlgn="base">
        <a:spcBef>
          <a:spcPct val="20000"/>
        </a:spcBef>
        <a:spcAft>
          <a:spcPct val="0"/>
        </a:spcAft>
        <a:buClr>
          <a:schemeClr val="accent1"/>
        </a:buClr>
        <a:buFont typeface="Wingdings" pitchFamily="2" charset="2"/>
        <a:buChar char=""/>
        <a:defRPr kern="1200">
          <a:solidFill>
            <a:srgbClr val="262626"/>
          </a:solidFill>
          <a:latin typeface="+mn-lt"/>
          <a:ea typeface="+mn-ea"/>
          <a:cs typeface="+mn-cs"/>
        </a:defRPr>
      </a:lvl4pPr>
      <a:lvl5pPr marL="1828800" indent="-319088" algn="l" rtl="0" fontAlgn="base">
        <a:spcBef>
          <a:spcPct val="20000"/>
        </a:spcBef>
        <a:spcAft>
          <a:spcPct val="0"/>
        </a:spcAft>
        <a:buClr>
          <a:schemeClr val="accent1"/>
        </a:buClr>
        <a:buFont typeface="Wingdings"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srcRect/>
          <a:stretch>
            <a:fillRect/>
          </a:stretch>
        </p:blipFill>
        <p:spPr bwMode="auto">
          <a:xfrm>
            <a:off x="539750" y="2349500"/>
            <a:ext cx="8353425" cy="4392613"/>
          </a:xfrm>
          <a:prstGeom prst="rect">
            <a:avLst/>
          </a:prstGeom>
          <a:noFill/>
          <a:ln w="9525">
            <a:noFill/>
            <a:miter lim="800000"/>
            <a:headEnd/>
            <a:tailEnd/>
          </a:ln>
        </p:spPr>
      </p:pic>
      <p:sp>
        <p:nvSpPr>
          <p:cNvPr id="2" name="1 Título"/>
          <p:cNvSpPr>
            <a:spLocks noGrp="1"/>
          </p:cNvSpPr>
          <p:nvPr>
            <p:ph type="ctrTitle"/>
          </p:nvPr>
        </p:nvSpPr>
        <p:spPr>
          <a:xfrm>
            <a:off x="179512" y="332656"/>
            <a:ext cx="8964487" cy="2376264"/>
          </a:xfrm>
        </p:spPr>
        <p:txBody>
          <a:bodyPr rtlCol="0">
            <a:noAutofit/>
          </a:bodyPr>
          <a:lstStyle/>
          <a:p>
            <a:pPr fontAlgn="auto">
              <a:spcAft>
                <a:spcPts val="0"/>
              </a:spcAft>
              <a:defRPr/>
            </a:pPr>
            <a:r>
              <a:rPr lang="es-CL" b="1" dirty="0" smtClean="0"/>
              <a:t>CONSUMO DE AZUCAR EN LA FAMILIA CHILENA</a:t>
            </a:r>
            <a:endParaRPr lang="es-CL" b="1" dirty="0"/>
          </a:p>
        </p:txBody>
      </p:sp>
      <p:sp>
        <p:nvSpPr>
          <p:cNvPr id="3" name="2 Subtítulo"/>
          <p:cNvSpPr>
            <a:spLocks noGrp="1"/>
          </p:cNvSpPr>
          <p:nvPr>
            <p:ph type="subTitle" idx="1"/>
          </p:nvPr>
        </p:nvSpPr>
        <p:spPr>
          <a:xfrm>
            <a:off x="1371600" y="3767138"/>
            <a:ext cx="6400800" cy="2541587"/>
          </a:xfrm>
        </p:spPr>
        <p:txBody>
          <a:bodyPr rtlCol="0">
            <a:normAutofit/>
          </a:bodyPr>
          <a:lstStyle/>
          <a:p>
            <a:pPr fontAlgn="auto">
              <a:spcAft>
                <a:spcPts val="0"/>
              </a:spcAft>
              <a:defRPr/>
            </a:pPr>
            <a:endParaRPr lang="es-CL" dirty="0"/>
          </a:p>
        </p:txBody>
      </p:sp>
      <p:pic>
        <p:nvPicPr>
          <p:cNvPr id="13316" name="Picture 3"/>
          <p:cNvPicPr>
            <a:picLocks noChangeAspect="1" noChangeArrowheads="1"/>
          </p:cNvPicPr>
          <p:nvPr/>
        </p:nvPicPr>
        <p:blipFill>
          <a:blip r:embed="rId3"/>
          <a:srcRect/>
          <a:stretch>
            <a:fillRect/>
          </a:stretch>
        </p:blipFill>
        <p:spPr bwMode="auto">
          <a:xfrm>
            <a:off x="7019925" y="2492375"/>
            <a:ext cx="1873250" cy="141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contenido"/>
          <p:cNvSpPr>
            <a:spLocks noGrp="1"/>
          </p:cNvSpPr>
          <p:nvPr>
            <p:ph idx="1"/>
          </p:nvPr>
        </p:nvSpPr>
        <p:spPr>
          <a:xfrm>
            <a:off x="698500" y="1341438"/>
            <a:ext cx="7747000" cy="4784725"/>
          </a:xfrm>
        </p:spPr>
        <p:txBody>
          <a:bodyPr/>
          <a:lstStyle/>
          <a:p>
            <a:pPr algn="just"/>
            <a:r>
              <a:rPr lang="es-CL" smtClean="0"/>
              <a:t>si un alimento contiene en su 3 primeros ingredientes la palabra </a:t>
            </a:r>
            <a:r>
              <a:rPr lang="es-CL" b="1" smtClean="0"/>
              <a:t>azúcar o jarabe de maíz o de alta fructosa, </a:t>
            </a:r>
            <a:r>
              <a:rPr lang="es-CL" smtClean="0"/>
              <a:t>le están indicando que ese producto es alto en azúcares.</a:t>
            </a:r>
          </a:p>
        </p:txBody>
      </p:sp>
      <p:sp>
        <p:nvSpPr>
          <p:cNvPr id="22530" name="2 Título"/>
          <p:cNvSpPr>
            <a:spLocks noGrp="1"/>
          </p:cNvSpPr>
          <p:nvPr>
            <p:ph type="title"/>
          </p:nvPr>
        </p:nvSpPr>
        <p:spPr/>
        <p:txBody>
          <a:bodyPr/>
          <a:lstStyle/>
          <a:p>
            <a:r>
              <a:rPr lang="es-CL" sz="2800" smtClean="0"/>
              <a:t>CONSUMO DE AZUCAR EN LA FAMILIA CHILENA</a:t>
            </a:r>
          </a:p>
        </p:txBody>
      </p:sp>
      <p:pic>
        <p:nvPicPr>
          <p:cNvPr id="22531" name="Picture 2"/>
          <p:cNvPicPr>
            <a:picLocks noChangeAspect="1" noChangeArrowheads="1"/>
          </p:cNvPicPr>
          <p:nvPr/>
        </p:nvPicPr>
        <p:blipFill>
          <a:blip r:embed="rId2"/>
          <a:srcRect/>
          <a:stretch>
            <a:fillRect/>
          </a:stretch>
        </p:blipFill>
        <p:spPr bwMode="auto">
          <a:xfrm>
            <a:off x="684213" y="2997200"/>
            <a:ext cx="7920037" cy="386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971550" y="3789363"/>
            <a:ext cx="7272338" cy="2952750"/>
          </a:xfrm>
          <a:prstGeom prst="rect">
            <a:avLst/>
          </a:prstGeom>
          <a:noFill/>
          <a:ln w="9525">
            <a:noFill/>
            <a:miter lim="800000"/>
            <a:headEnd/>
            <a:tailEnd/>
          </a:ln>
        </p:spPr>
      </p:pic>
      <p:sp>
        <p:nvSpPr>
          <p:cNvPr id="23554" name="1 Marcador de contenido"/>
          <p:cNvSpPr>
            <a:spLocks noGrp="1"/>
          </p:cNvSpPr>
          <p:nvPr>
            <p:ph idx="1"/>
          </p:nvPr>
        </p:nvSpPr>
        <p:spPr/>
        <p:txBody>
          <a:bodyPr/>
          <a:lstStyle/>
          <a:p>
            <a:pPr algn="just"/>
            <a:r>
              <a:rPr lang="es-CL" smtClean="0"/>
              <a:t>Cuiden a sus niños también y en especial con las colaciones que les envían al colegio, ya que el problema no radica en el azúcar granulada sino en los productos que consumen diariamente.</a:t>
            </a:r>
          </a:p>
        </p:txBody>
      </p:sp>
      <p:sp>
        <p:nvSpPr>
          <p:cNvPr id="23555" name="2 Título"/>
          <p:cNvSpPr>
            <a:spLocks noGrp="1"/>
          </p:cNvSpPr>
          <p:nvPr>
            <p:ph type="title"/>
          </p:nvPr>
        </p:nvSpPr>
        <p:spPr/>
        <p:txBody>
          <a:bodyPr/>
          <a:lstStyle/>
          <a:p>
            <a:r>
              <a:rPr lang="es-CL" sz="2800" smtClean="0"/>
              <a:t>CONSUMO DE AZUCAR EN LA FAMILIA CHILENA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6516688" y="190500"/>
            <a:ext cx="2519362" cy="2446338"/>
          </a:xfrm>
          <a:prstGeom prst="rect">
            <a:avLst/>
          </a:prstGeom>
          <a:noFill/>
          <a:ln w="9525">
            <a:noFill/>
            <a:miter lim="800000"/>
            <a:headEnd/>
            <a:tailEnd/>
          </a:ln>
        </p:spPr>
      </p:pic>
      <p:sp>
        <p:nvSpPr>
          <p:cNvPr id="2" name="1 Marcador de contenido"/>
          <p:cNvSpPr>
            <a:spLocks noGrp="1"/>
          </p:cNvSpPr>
          <p:nvPr>
            <p:ph idx="1"/>
          </p:nvPr>
        </p:nvSpPr>
        <p:spPr/>
        <p:txBody>
          <a:bodyPr rtlCol="0">
            <a:normAutofit fontScale="77500" lnSpcReduction="20000"/>
          </a:bodyPr>
          <a:lstStyle/>
          <a:p>
            <a:pPr marL="365760" indent="-365760" fontAlgn="auto">
              <a:spcAft>
                <a:spcPts val="0"/>
              </a:spcAft>
              <a:defRPr/>
            </a:pPr>
            <a:r>
              <a:rPr lang="es-CL" dirty="0">
                <a:solidFill>
                  <a:schemeClr val="tx1">
                    <a:lumMod val="85000"/>
                    <a:lumOff val="15000"/>
                  </a:schemeClr>
                </a:solidFill>
              </a:rPr>
              <a:t>Colaciones saludables</a:t>
            </a:r>
            <a:br>
              <a:rPr lang="es-CL" dirty="0">
                <a:solidFill>
                  <a:schemeClr val="tx1">
                    <a:lumMod val="85000"/>
                    <a:lumOff val="15000"/>
                  </a:schemeClr>
                </a:solidFill>
              </a:rPr>
            </a:br>
            <a:r>
              <a:rPr lang="es-CL" dirty="0">
                <a:solidFill>
                  <a:schemeClr val="tx1">
                    <a:lumMod val="85000"/>
                    <a:lumOff val="15000"/>
                  </a:schemeClr>
                </a:solidFill>
              </a:rPr>
              <a:t/>
            </a:r>
            <a:br>
              <a:rPr lang="es-CL" dirty="0">
                <a:solidFill>
                  <a:schemeClr val="tx1">
                    <a:lumMod val="85000"/>
                    <a:lumOff val="15000"/>
                  </a:schemeClr>
                </a:solidFill>
              </a:rPr>
            </a:br>
            <a:r>
              <a:rPr lang="es-CL" dirty="0">
                <a:solidFill>
                  <a:schemeClr val="tx1">
                    <a:lumMod val="85000"/>
                    <a:lumOff val="15000"/>
                  </a:schemeClr>
                </a:solidFill>
              </a:rPr>
              <a:t>-Frutas frescas o jugos de fruta natural sin azúcar o frutas deshidratadas (pasas, higos, duraznos) </a:t>
            </a:r>
            <a:br>
              <a:rPr lang="es-CL" dirty="0">
                <a:solidFill>
                  <a:schemeClr val="tx1">
                    <a:lumMod val="85000"/>
                    <a:lumOff val="15000"/>
                  </a:schemeClr>
                </a:solidFill>
              </a:rPr>
            </a:br>
            <a:r>
              <a:rPr lang="es-CL" dirty="0">
                <a:solidFill>
                  <a:schemeClr val="tx1">
                    <a:lumMod val="85000"/>
                    <a:lumOff val="15000"/>
                  </a:schemeClr>
                </a:solidFill>
              </a:rPr>
              <a:t>-Fruta picada (1 taza) </a:t>
            </a:r>
            <a:br>
              <a:rPr lang="es-CL" dirty="0">
                <a:solidFill>
                  <a:schemeClr val="tx1">
                    <a:lumMod val="85000"/>
                    <a:lumOff val="15000"/>
                  </a:schemeClr>
                </a:solidFill>
              </a:rPr>
            </a:br>
            <a:r>
              <a:rPr lang="es-CL" dirty="0">
                <a:solidFill>
                  <a:schemeClr val="tx1">
                    <a:lumMod val="85000"/>
                    <a:lumOff val="15000"/>
                  </a:schemeClr>
                </a:solidFill>
              </a:rPr>
              <a:t>-1 galletón de avena con almendras o nueces hecho en casa </a:t>
            </a:r>
            <a:br>
              <a:rPr lang="es-CL" dirty="0">
                <a:solidFill>
                  <a:schemeClr val="tx1">
                    <a:lumMod val="85000"/>
                    <a:lumOff val="15000"/>
                  </a:schemeClr>
                </a:solidFill>
              </a:rPr>
            </a:br>
            <a:r>
              <a:rPr lang="es-CL" dirty="0">
                <a:solidFill>
                  <a:schemeClr val="tx1">
                    <a:lumMod val="85000"/>
                    <a:lumOff val="15000"/>
                  </a:schemeClr>
                </a:solidFill>
              </a:rPr>
              <a:t>-1 sandwich de pan centeno con quesillo o pechuga de pavo o huevo </a:t>
            </a:r>
            <a:br>
              <a:rPr lang="es-CL" dirty="0">
                <a:solidFill>
                  <a:schemeClr val="tx1">
                    <a:lumMod val="85000"/>
                    <a:lumOff val="15000"/>
                  </a:schemeClr>
                </a:solidFill>
              </a:rPr>
            </a:br>
            <a:r>
              <a:rPr lang="es-CL" dirty="0">
                <a:solidFill>
                  <a:schemeClr val="tx1">
                    <a:lumMod val="85000"/>
                    <a:lumOff val="15000"/>
                  </a:schemeClr>
                </a:solidFill>
              </a:rPr>
              <a:t>-1 sandwich de pan integral con quesillo/tomate </a:t>
            </a:r>
            <a:br>
              <a:rPr lang="es-CL" dirty="0">
                <a:solidFill>
                  <a:schemeClr val="tx1">
                    <a:lumMod val="85000"/>
                    <a:lumOff val="15000"/>
                  </a:schemeClr>
                </a:solidFill>
              </a:rPr>
            </a:br>
            <a:r>
              <a:rPr lang="es-CL" dirty="0">
                <a:solidFill>
                  <a:schemeClr val="tx1">
                    <a:lumMod val="85000"/>
                    <a:lumOff val="15000"/>
                  </a:schemeClr>
                </a:solidFill>
              </a:rPr>
              <a:t>-1 sandwich de pan integral con palta/tomate </a:t>
            </a:r>
            <a:br>
              <a:rPr lang="es-CL" dirty="0">
                <a:solidFill>
                  <a:schemeClr val="tx1">
                    <a:lumMod val="85000"/>
                    <a:lumOff val="15000"/>
                  </a:schemeClr>
                </a:solidFill>
              </a:rPr>
            </a:br>
            <a:r>
              <a:rPr lang="es-CL" dirty="0">
                <a:solidFill>
                  <a:schemeClr val="tx1">
                    <a:lumMod val="85000"/>
                    <a:lumOff val="15000"/>
                  </a:schemeClr>
                </a:solidFill>
              </a:rPr>
              <a:t>-1 huevo duro </a:t>
            </a:r>
            <a:br>
              <a:rPr lang="es-CL" dirty="0">
                <a:solidFill>
                  <a:schemeClr val="tx1">
                    <a:lumMod val="85000"/>
                    <a:lumOff val="15000"/>
                  </a:schemeClr>
                </a:solidFill>
              </a:rPr>
            </a:br>
            <a:r>
              <a:rPr lang="es-CL" dirty="0">
                <a:solidFill>
                  <a:schemeClr val="tx1">
                    <a:lumMod val="85000"/>
                    <a:lumOff val="15000"/>
                  </a:schemeClr>
                </a:solidFill>
              </a:rPr>
              <a:t>-1 bolsita de maní 15 unidades, almendras (12 unidades) y pasas (20 unidades) </a:t>
            </a:r>
            <a:br>
              <a:rPr lang="es-CL" dirty="0">
                <a:solidFill>
                  <a:schemeClr val="tx1">
                    <a:lumMod val="85000"/>
                    <a:lumOff val="15000"/>
                  </a:schemeClr>
                </a:solidFill>
              </a:rPr>
            </a:br>
            <a:r>
              <a:rPr lang="es-CL" dirty="0">
                <a:solidFill>
                  <a:schemeClr val="tx1">
                    <a:lumMod val="85000"/>
                    <a:lumOff val="15000"/>
                  </a:schemeClr>
                </a:solidFill>
              </a:rPr>
              <a:t>-1 yogurt batido con bajo contenido graso e idealmente sin azúcar </a:t>
            </a:r>
            <a:br>
              <a:rPr lang="es-CL" dirty="0">
                <a:solidFill>
                  <a:schemeClr val="tx1">
                    <a:lumMod val="85000"/>
                    <a:lumOff val="15000"/>
                  </a:schemeClr>
                </a:solidFill>
              </a:rPr>
            </a:br>
            <a:r>
              <a:rPr lang="es-CL" dirty="0">
                <a:solidFill>
                  <a:schemeClr val="tx1">
                    <a:lumMod val="85000"/>
                    <a:lumOff val="15000"/>
                  </a:schemeClr>
                </a:solidFill>
              </a:rPr>
              <a:t> -Leche descremada o semidescremada.</a:t>
            </a:r>
          </a:p>
        </p:txBody>
      </p:sp>
      <p:sp>
        <p:nvSpPr>
          <p:cNvPr id="24579" name="2 Título"/>
          <p:cNvSpPr>
            <a:spLocks noGrp="1"/>
          </p:cNvSpPr>
          <p:nvPr>
            <p:ph type="title"/>
          </p:nvPr>
        </p:nvSpPr>
        <p:spPr/>
        <p:txBody>
          <a:bodyPr/>
          <a:lstStyle/>
          <a:p>
            <a:r>
              <a:rPr lang="es-CL" sz="2800" smtClean="0"/>
              <a:t>CONSUMO DE AZUCAR EN LA FAMILIA CHILENA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Marcador de contenido"/>
          <p:cNvSpPr>
            <a:spLocks noGrp="1"/>
          </p:cNvSpPr>
          <p:nvPr>
            <p:ph idx="1"/>
          </p:nvPr>
        </p:nvSpPr>
        <p:spPr/>
        <p:txBody>
          <a:bodyPr/>
          <a:lstStyle/>
          <a:p>
            <a:pPr marL="0" indent="0" algn="just">
              <a:buFont typeface="Wingdings" pitchFamily="2" charset="2"/>
              <a:buNone/>
            </a:pPr>
            <a:r>
              <a:rPr lang="es-CL" smtClean="0"/>
              <a:t>Lea bien las etiquetas puesto que si se dice que un alimento es “sin azúcar”, “light”, “diet”, “integral”, etc., no es garantía de que sea bueno para la salud. “Los alimentos además de tener aditivos y colorantes, muchas veces tienen mucho sodio, ya que este ingrediente se usa para realzar el sabor”. El exceso de sodio provoca retención de líquidos, hipertensión y daño renal.</a:t>
            </a:r>
          </a:p>
        </p:txBody>
      </p:sp>
      <p:sp>
        <p:nvSpPr>
          <p:cNvPr id="25602" name="2 Título"/>
          <p:cNvSpPr>
            <a:spLocks noGrp="1"/>
          </p:cNvSpPr>
          <p:nvPr>
            <p:ph type="title"/>
          </p:nvPr>
        </p:nvSpPr>
        <p:spPr/>
        <p:txBody>
          <a:bodyPr/>
          <a:lstStyle/>
          <a:p>
            <a:r>
              <a:rPr lang="es-CL" sz="2800" smtClean="0"/>
              <a:t>CONSUMO DE AZUCAR EN LA FAMILIA CHILENA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rtlCol="0">
            <a:normAutofit fontScale="92500" lnSpcReduction="10000"/>
          </a:bodyPr>
          <a:lstStyle/>
          <a:p>
            <a:pPr marL="365760" indent="-365760" algn="just" fontAlgn="auto">
              <a:spcAft>
                <a:spcPts val="0"/>
              </a:spcAft>
              <a:defRPr/>
            </a:pPr>
            <a:r>
              <a:rPr lang="es-CL" dirty="0">
                <a:solidFill>
                  <a:schemeClr val="tx1">
                    <a:lumMod val="85000"/>
                    <a:lumOff val="15000"/>
                  </a:schemeClr>
                </a:solidFill>
              </a:rPr>
              <a:t>La alimentación determina el crecimiento y el desarrollo físico y mental de los niños, por lo que las colaciones pasan a tener un papel fundamental en la alimentación diaria. Por ello, elegir alimentos que contribuyan a mantener y promover conductas y hábitos alimentarios saludables desde temprana edad, es un factor determinante para que los niños de hoy tengan una adultez sana y productiva</a:t>
            </a:r>
            <a:r>
              <a:rPr lang="es-CL" dirty="0" smtClean="0">
                <a:solidFill>
                  <a:schemeClr val="tx1">
                    <a:lumMod val="85000"/>
                    <a:lumOff val="15000"/>
                  </a:schemeClr>
                </a:solidFill>
              </a:rPr>
              <a:t>.</a:t>
            </a:r>
          </a:p>
          <a:p>
            <a:pPr marL="365760" indent="-365760" algn="just" fontAlgn="auto">
              <a:spcAft>
                <a:spcPts val="0"/>
              </a:spcAft>
              <a:defRPr/>
            </a:pPr>
            <a:r>
              <a:rPr lang="es-CL" dirty="0" smtClean="0">
                <a:solidFill>
                  <a:schemeClr val="tx1">
                    <a:lumMod val="85000"/>
                    <a:lumOff val="15000"/>
                  </a:schemeClr>
                </a:solidFill>
              </a:rPr>
              <a:t>De esta evitaremos una vejez rica en enfermedades crónicas no transmisibles como la diabetes,hipertencion,osteoporosis,obesidad y problemas cardiovasculares.</a:t>
            </a:r>
            <a:endParaRPr lang="es-CL" dirty="0">
              <a:solidFill>
                <a:schemeClr val="tx1">
                  <a:lumMod val="85000"/>
                  <a:lumOff val="15000"/>
                </a:schemeClr>
              </a:solidFill>
            </a:endParaRPr>
          </a:p>
        </p:txBody>
      </p:sp>
      <p:sp>
        <p:nvSpPr>
          <p:cNvPr id="26626" name="2 Título"/>
          <p:cNvSpPr>
            <a:spLocks noGrp="1"/>
          </p:cNvSpPr>
          <p:nvPr>
            <p:ph type="title"/>
          </p:nvPr>
        </p:nvSpPr>
        <p:spPr/>
        <p:txBody>
          <a:bodyPr/>
          <a:lstStyle/>
          <a:p>
            <a:r>
              <a:rPr lang="es-CL" sz="2800" smtClean="0"/>
              <a:t>CONSUMO DE AZUCAR EN LA FAMILIA CHILENA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332656"/>
            <a:ext cx="8964487" cy="2376264"/>
          </a:xfrm>
        </p:spPr>
        <p:txBody>
          <a:bodyPr rtlCol="0">
            <a:noAutofit/>
          </a:bodyPr>
          <a:lstStyle/>
          <a:p>
            <a:pPr fontAlgn="auto">
              <a:spcAft>
                <a:spcPts val="0"/>
              </a:spcAft>
              <a:defRPr/>
            </a:pPr>
            <a:r>
              <a:rPr lang="es-CL" b="1" dirty="0" smtClean="0"/>
              <a:t>CONSUMO DE AZUCAR EN LA FAMILIA CHILENA</a:t>
            </a:r>
            <a:endParaRPr lang="es-CL" b="1" dirty="0"/>
          </a:p>
        </p:txBody>
      </p:sp>
      <p:sp>
        <p:nvSpPr>
          <p:cNvPr id="3" name="2 Subtítulo"/>
          <p:cNvSpPr>
            <a:spLocks noGrp="1"/>
          </p:cNvSpPr>
          <p:nvPr>
            <p:ph type="subTitle" idx="1"/>
          </p:nvPr>
        </p:nvSpPr>
        <p:spPr>
          <a:xfrm>
            <a:off x="1371600" y="3767138"/>
            <a:ext cx="7016750" cy="2541587"/>
          </a:xfrm>
        </p:spPr>
        <p:txBody>
          <a:bodyPr rtlCol="0">
            <a:normAutofit fontScale="92500"/>
          </a:bodyPr>
          <a:lstStyle/>
          <a:p>
            <a:pPr algn="just" fontAlgn="auto">
              <a:spcAft>
                <a:spcPts val="0"/>
              </a:spcAft>
              <a:defRPr/>
            </a:pPr>
            <a:r>
              <a:rPr lang="es-CL" dirty="0" smtClean="0"/>
              <a:t>Asignatura : Familia y estilos de vida saludable</a:t>
            </a:r>
          </a:p>
          <a:p>
            <a:pPr algn="just" fontAlgn="auto">
              <a:spcAft>
                <a:spcPts val="0"/>
              </a:spcAft>
              <a:defRPr/>
            </a:pPr>
            <a:r>
              <a:rPr lang="es-CL" dirty="0" smtClean="0"/>
              <a:t>Profesora    : Macarena cuadros Q.</a:t>
            </a:r>
          </a:p>
          <a:p>
            <a:pPr algn="just" fontAlgn="auto">
              <a:spcAft>
                <a:spcPts val="0"/>
              </a:spcAft>
              <a:defRPr/>
            </a:pPr>
            <a:r>
              <a:rPr lang="es-CL" dirty="0" smtClean="0"/>
              <a:t>Alumnos     :  Fernanda Bravo            Consuelo Ortiz</a:t>
            </a:r>
          </a:p>
          <a:p>
            <a:pPr algn="just" fontAlgn="auto">
              <a:spcAft>
                <a:spcPts val="0"/>
              </a:spcAft>
              <a:defRPr/>
            </a:pPr>
            <a:r>
              <a:rPr lang="es-CL" dirty="0"/>
              <a:t> </a:t>
            </a:r>
            <a:r>
              <a:rPr lang="es-CL" dirty="0" smtClean="0"/>
              <a:t>                        Marisol Beltrán            Johana Rodríguez</a:t>
            </a:r>
          </a:p>
          <a:p>
            <a:pPr algn="just" fontAlgn="auto">
              <a:spcAft>
                <a:spcPts val="0"/>
              </a:spcAft>
              <a:defRPr/>
            </a:pPr>
            <a:r>
              <a:rPr lang="es-CL" dirty="0"/>
              <a:t> </a:t>
            </a:r>
            <a:r>
              <a:rPr lang="es-CL" dirty="0" smtClean="0"/>
              <a:t>                        Estephani corales         Karol Urrutia</a:t>
            </a:r>
          </a:p>
          <a:p>
            <a:pPr algn="just" fontAlgn="auto">
              <a:spcAft>
                <a:spcPts val="0"/>
              </a:spcAft>
              <a:defRPr/>
            </a:pPr>
            <a:r>
              <a:rPr lang="es-CL" dirty="0"/>
              <a:t> </a:t>
            </a:r>
            <a:r>
              <a:rPr lang="es-CL" dirty="0" smtClean="0"/>
              <a:t>                        Guido Falari </a:t>
            </a:r>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contenido"/>
          <p:cNvSpPr>
            <a:spLocks noGrp="1"/>
          </p:cNvSpPr>
          <p:nvPr>
            <p:ph idx="1"/>
          </p:nvPr>
        </p:nvSpPr>
        <p:spPr/>
        <p:txBody>
          <a:bodyPr/>
          <a:lstStyle/>
          <a:p>
            <a:pPr algn="just"/>
            <a:r>
              <a:rPr lang="es-CL" smtClean="0"/>
              <a:t>El azúcar, es parte de la familia de carbohidratos simples, es decir, que al absorberse a nivel intestinal se asimila inmediatamente como glucosa, siendo utilizada en todas las células en caso que se necesite para obtener energía y sino ser almacenada en el hígado y en el tejido adiposo como grasa.  Antiguamente, en la mesa era común tener presente el azúcar tanto en el desayuno como en la once, con el fin de endulzar el té, leche, café, o cocinar con ella y hacer postres caseros.</a:t>
            </a:r>
          </a:p>
        </p:txBody>
      </p:sp>
      <p:sp>
        <p:nvSpPr>
          <p:cNvPr id="15362" name="2 Título"/>
          <p:cNvSpPr>
            <a:spLocks noGrp="1"/>
          </p:cNvSpPr>
          <p:nvPr>
            <p:ph type="title"/>
          </p:nvPr>
        </p:nvSpPr>
        <p:spPr/>
        <p:txBody>
          <a:bodyPr/>
          <a:lstStyle/>
          <a:p>
            <a:r>
              <a:rPr lang="es-CL" sz="2800" smtClean="0"/>
              <a:t>CONSUMO DE AZUCAR EN LA FAMILIA CHILENA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rtlCol="0">
            <a:normAutofit fontScale="92500"/>
          </a:bodyPr>
          <a:lstStyle/>
          <a:p>
            <a:pPr marL="365760" indent="-365760" fontAlgn="auto">
              <a:spcAft>
                <a:spcPts val="0"/>
              </a:spcAft>
              <a:defRPr/>
            </a:pPr>
            <a:r>
              <a:rPr lang="es-CL" dirty="0" smtClean="0">
                <a:solidFill>
                  <a:schemeClr val="tx1">
                    <a:lumMod val="85000"/>
                    <a:lumOff val="15000"/>
                  </a:schemeClr>
                </a:solidFill>
              </a:rPr>
              <a:t> Es uno </a:t>
            </a:r>
            <a:r>
              <a:rPr lang="es-CL" dirty="0">
                <a:solidFill>
                  <a:schemeClr val="tx1">
                    <a:lumMod val="85000"/>
                    <a:lumOff val="15000"/>
                  </a:schemeClr>
                </a:solidFill>
              </a:rPr>
              <a:t>de los conservantes más usados al igual que la sal</a:t>
            </a:r>
            <a:r>
              <a:rPr lang="es-CL" dirty="0" smtClean="0">
                <a:solidFill>
                  <a:schemeClr val="tx1">
                    <a:lumMod val="85000"/>
                    <a:lumOff val="15000"/>
                  </a:schemeClr>
                </a:solidFill>
              </a:rPr>
              <a:t>, para  </a:t>
            </a:r>
            <a:r>
              <a:rPr lang="es-CL" dirty="0">
                <a:solidFill>
                  <a:schemeClr val="tx1">
                    <a:lumMod val="85000"/>
                    <a:lumOff val="15000"/>
                  </a:schemeClr>
                </a:solidFill>
              </a:rPr>
              <a:t>dar </a:t>
            </a:r>
            <a:r>
              <a:rPr lang="es-CL" dirty="0" smtClean="0">
                <a:solidFill>
                  <a:schemeClr val="tx1">
                    <a:lumMod val="85000"/>
                    <a:lumOff val="15000"/>
                  </a:schemeClr>
                </a:solidFill>
              </a:rPr>
              <a:t>consistencia </a:t>
            </a:r>
            <a:r>
              <a:rPr lang="es-CL" dirty="0">
                <a:solidFill>
                  <a:schemeClr val="tx1">
                    <a:lumMod val="85000"/>
                    <a:lumOff val="15000"/>
                  </a:schemeClr>
                </a:solidFill>
              </a:rPr>
              <a:t>al alimento como en el caso de los yogurt y disminuir la acidez de ciertos productos</a:t>
            </a:r>
            <a:r>
              <a:rPr lang="es-CL" dirty="0" smtClean="0">
                <a:solidFill>
                  <a:schemeClr val="tx1">
                    <a:lumMod val="85000"/>
                    <a:lumOff val="15000"/>
                  </a:schemeClr>
                </a:solidFill>
              </a:rPr>
              <a:t>.</a:t>
            </a:r>
          </a:p>
          <a:p>
            <a:pPr marL="365760" indent="-365760" algn="just" fontAlgn="auto">
              <a:spcAft>
                <a:spcPts val="0"/>
              </a:spcAft>
              <a:defRPr/>
            </a:pPr>
            <a:r>
              <a:rPr lang="es-CL" dirty="0">
                <a:solidFill>
                  <a:schemeClr val="tx1">
                    <a:lumMod val="85000"/>
                    <a:lumOff val="15000"/>
                  </a:schemeClr>
                </a:solidFill>
              </a:rPr>
              <a:t>El problema es que el azúcar se comenzó a utilizar en grandes cantidades en la mayoría de los alimentos que están en los supermercados y las familias chilenas comenzaron a consumir dichos productos novedosos y ricos para el paladar, aumentando rápidamente la ingesta mensual de dichos alimentos tanto en niños como adultos, volviéndose adictivos a ellos. </a:t>
            </a:r>
          </a:p>
        </p:txBody>
      </p:sp>
      <p:sp>
        <p:nvSpPr>
          <p:cNvPr id="16386" name="2 Título"/>
          <p:cNvSpPr>
            <a:spLocks noGrp="1"/>
          </p:cNvSpPr>
          <p:nvPr>
            <p:ph type="title"/>
          </p:nvPr>
        </p:nvSpPr>
        <p:spPr/>
        <p:txBody>
          <a:bodyPr/>
          <a:lstStyle/>
          <a:p>
            <a:r>
              <a:rPr lang="es-CL" sz="2800" smtClean="0"/>
              <a:t>CONSUMO DE AZUCAR EN LA FAMILIA CHILENA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Título"/>
          <p:cNvSpPr>
            <a:spLocks noGrp="1"/>
          </p:cNvSpPr>
          <p:nvPr>
            <p:ph type="title"/>
          </p:nvPr>
        </p:nvSpPr>
        <p:spPr/>
        <p:txBody>
          <a:bodyPr/>
          <a:lstStyle/>
          <a:p>
            <a:r>
              <a:rPr lang="es-CL" sz="2800" smtClean="0"/>
              <a:t>CONSUMO DE AZUCAR EN LA FAMILIA CHILENA</a:t>
            </a:r>
          </a:p>
        </p:txBody>
      </p:sp>
      <p:sp>
        <p:nvSpPr>
          <p:cNvPr id="17410" name="3 Marcador de contenido"/>
          <p:cNvSpPr>
            <a:spLocks noGrp="1"/>
          </p:cNvSpPr>
          <p:nvPr>
            <p:ph sz="quarter" idx="13"/>
          </p:nvPr>
        </p:nvSpPr>
        <p:spPr>
          <a:xfrm>
            <a:off x="685800" y="2239963"/>
            <a:ext cx="3803650" cy="3876675"/>
          </a:xfrm>
        </p:spPr>
        <p:txBody>
          <a:bodyPr/>
          <a:lstStyle/>
          <a:p>
            <a:endParaRPr lang="es-CL" smtClean="0"/>
          </a:p>
        </p:txBody>
      </p:sp>
      <p:sp>
        <p:nvSpPr>
          <p:cNvPr id="17411" name="4 Marcador de contenido"/>
          <p:cNvSpPr>
            <a:spLocks noGrp="1"/>
          </p:cNvSpPr>
          <p:nvPr>
            <p:ph sz="quarter" idx="14"/>
          </p:nvPr>
        </p:nvSpPr>
        <p:spPr>
          <a:xfrm>
            <a:off x="4645025" y="2239963"/>
            <a:ext cx="3803650" cy="3876675"/>
          </a:xfrm>
        </p:spPr>
        <p:txBody>
          <a:bodyPr/>
          <a:lstStyle/>
          <a:p>
            <a:pPr algn="just"/>
            <a:r>
              <a:rPr lang="es-CL" smtClean="0"/>
              <a:t>El azúcar a nivel cerebral produce un aumento de dopamina, es decir que la persona siente placer y felicidad al consumirlo y por tanto se vuelve adicta ella. </a:t>
            </a:r>
          </a:p>
        </p:txBody>
      </p:sp>
      <p:pic>
        <p:nvPicPr>
          <p:cNvPr id="17412" name="Picture 2"/>
          <p:cNvPicPr>
            <a:picLocks noChangeAspect="1" noChangeArrowheads="1"/>
          </p:cNvPicPr>
          <p:nvPr/>
        </p:nvPicPr>
        <p:blipFill>
          <a:blip r:embed="rId2"/>
          <a:srcRect/>
          <a:stretch>
            <a:fillRect/>
          </a:stretch>
        </p:blipFill>
        <p:spPr bwMode="auto">
          <a:xfrm>
            <a:off x="250825" y="1989138"/>
            <a:ext cx="4249738"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5 Marcador de contenido"/>
          <p:cNvSpPr>
            <a:spLocks noGrp="1"/>
          </p:cNvSpPr>
          <p:nvPr>
            <p:ph idx="1"/>
          </p:nvPr>
        </p:nvSpPr>
        <p:spPr/>
        <p:txBody>
          <a:bodyPr/>
          <a:lstStyle/>
          <a:p>
            <a:pPr algn="just"/>
            <a:r>
              <a:rPr lang="es-CL" smtClean="0"/>
              <a:t>Cuando el niño comienza a ir al colegio la mamá compra "colaciones saludables" a base de yogurt, cereales, galletas, jugos, quequitos, todos estos contienen azúcar y en grandes cantidades. Luego comenzamos con las bebidas, los picoteos, las salsas, kétchup, mostaza, mayonesa, salsas de soya, todo esto contiene azúcar. Finalmente luego de 30 años toda la vida hemos consumido azúcar, no solo la de mesa, sino que en todos los alimentos que diariamente contienen azúcar. </a:t>
            </a:r>
          </a:p>
        </p:txBody>
      </p:sp>
      <p:sp>
        <p:nvSpPr>
          <p:cNvPr id="18434" name="4 Título"/>
          <p:cNvSpPr>
            <a:spLocks noGrp="1"/>
          </p:cNvSpPr>
          <p:nvPr>
            <p:ph type="title"/>
          </p:nvPr>
        </p:nvSpPr>
        <p:spPr/>
        <p:txBody>
          <a:bodyPr/>
          <a:lstStyle/>
          <a:p>
            <a:r>
              <a:rPr lang="es-CL" sz="2800" smtClean="0"/>
              <a:t>CONSUMO DE AZUCAR EN LA FAMILIA CHILENA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3 Título"/>
          <p:cNvSpPr>
            <a:spLocks noGrp="1"/>
          </p:cNvSpPr>
          <p:nvPr>
            <p:ph type="title"/>
          </p:nvPr>
        </p:nvSpPr>
        <p:spPr/>
        <p:txBody>
          <a:bodyPr/>
          <a:lstStyle/>
          <a:p>
            <a:r>
              <a:rPr lang="es-CL" sz="2800" smtClean="0"/>
              <a:t>CONSUMO DE AZUCAR EN LA FAMILIA CHILENA</a:t>
            </a:r>
          </a:p>
        </p:txBody>
      </p:sp>
      <p:sp>
        <p:nvSpPr>
          <p:cNvPr id="19458" name="4 Marcador de contenido"/>
          <p:cNvSpPr>
            <a:spLocks noGrp="1"/>
          </p:cNvSpPr>
          <p:nvPr>
            <p:ph sz="quarter" idx="13"/>
          </p:nvPr>
        </p:nvSpPr>
        <p:spPr>
          <a:xfrm>
            <a:off x="685800" y="2239963"/>
            <a:ext cx="3803650" cy="3876675"/>
          </a:xfrm>
        </p:spPr>
        <p:txBody>
          <a:bodyPr/>
          <a:lstStyle/>
          <a:p>
            <a:pPr algn="just"/>
            <a:r>
              <a:rPr lang="es-CL" smtClean="0"/>
              <a:t>Como consecuencia nuestro hígado se convierte en graso, nuestro tejido adiposo aumenta radicalmente, y es ahí donde comienzan a expresarse los primeros síntomas de enfermedades.</a:t>
            </a:r>
          </a:p>
        </p:txBody>
      </p:sp>
      <p:sp>
        <p:nvSpPr>
          <p:cNvPr id="19459" name="5 Marcador de contenido"/>
          <p:cNvSpPr>
            <a:spLocks noGrp="1"/>
          </p:cNvSpPr>
          <p:nvPr>
            <p:ph sz="quarter" idx="14"/>
          </p:nvPr>
        </p:nvSpPr>
        <p:spPr>
          <a:xfrm>
            <a:off x="4645025" y="2239963"/>
            <a:ext cx="3803650" cy="3876675"/>
          </a:xfrm>
        </p:spPr>
        <p:txBody>
          <a:bodyPr/>
          <a:lstStyle/>
          <a:p>
            <a:endParaRPr lang="es-CL" smtClean="0"/>
          </a:p>
        </p:txBody>
      </p:sp>
      <p:pic>
        <p:nvPicPr>
          <p:cNvPr id="19460" name="Picture 2"/>
          <p:cNvPicPr>
            <a:picLocks noChangeAspect="1" noChangeArrowheads="1"/>
          </p:cNvPicPr>
          <p:nvPr/>
        </p:nvPicPr>
        <p:blipFill>
          <a:blip r:embed="rId2"/>
          <a:srcRect/>
          <a:stretch>
            <a:fillRect/>
          </a:stretch>
        </p:blipFill>
        <p:spPr bwMode="auto">
          <a:xfrm>
            <a:off x="4572000" y="2205038"/>
            <a:ext cx="4248150"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noChangeArrowheads="1"/>
          </p:cNvPicPr>
          <p:nvPr/>
        </p:nvPicPr>
        <p:blipFill>
          <a:blip r:embed="rId2"/>
          <a:srcRect/>
          <a:stretch>
            <a:fillRect/>
          </a:stretch>
        </p:blipFill>
        <p:spPr bwMode="auto">
          <a:xfrm>
            <a:off x="5003800" y="3789363"/>
            <a:ext cx="3816350" cy="2808287"/>
          </a:xfrm>
          <a:prstGeom prst="rect">
            <a:avLst/>
          </a:prstGeom>
          <a:noFill/>
          <a:ln w="9525">
            <a:noFill/>
            <a:miter lim="800000"/>
            <a:headEnd/>
            <a:tailEnd/>
          </a:ln>
        </p:spPr>
      </p:pic>
      <p:pic>
        <p:nvPicPr>
          <p:cNvPr id="20482" name="Picture 2"/>
          <p:cNvPicPr>
            <a:picLocks noChangeAspect="1" noChangeArrowheads="1"/>
          </p:cNvPicPr>
          <p:nvPr/>
        </p:nvPicPr>
        <p:blipFill>
          <a:blip r:embed="rId3"/>
          <a:srcRect/>
          <a:stretch>
            <a:fillRect/>
          </a:stretch>
        </p:blipFill>
        <p:spPr bwMode="auto">
          <a:xfrm>
            <a:off x="900113" y="3789363"/>
            <a:ext cx="3311525" cy="3046412"/>
          </a:xfrm>
          <a:prstGeom prst="rect">
            <a:avLst/>
          </a:prstGeom>
          <a:noFill/>
          <a:ln w="9525">
            <a:noFill/>
            <a:miter lim="800000"/>
            <a:headEnd/>
            <a:tailEnd/>
          </a:ln>
        </p:spPr>
      </p:pic>
      <p:sp>
        <p:nvSpPr>
          <p:cNvPr id="20483" name="1 Título"/>
          <p:cNvSpPr>
            <a:spLocks noGrp="1"/>
          </p:cNvSpPr>
          <p:nvPr>
            <p:ph type="title"/>
          </p:nvPr>
        </p:nvSpPr>
        <p:spPr/>
        <p:txBody>
          <a:bodyPr/>
          <a:lstStyle/>
          <a:p>
            <a:r>
              <a:rPr lang="es-CL" sz="2800" smtClean="0"/>
              <a:t>CONSUMO DE AZUCAR EN LA FAMILIA CHILENA</a:t>
            </a:r>
          </a:p>
        </p:txBody>
      </p:sp>
      <p:sp>
        <p:nvSpPr>
          <p:cNvPr id="20484" name="2 Marcador de contenido"/>
          <p:cNvSpPr>
            <a:spLocks noGrp="1"/>
          </p:cNvSpPr>
          <p:nvPr>
            <p:ph sz="quarter" idx="13"/>
          </p:nvPr>
        </p:nvSpPr>
        <p:spPr>
          <a:xfrm>
            <a:off x="685800" y="2239963"/>
            <a:ext cx="3803650" cy="4141787"/>
          </a:xfrm>
        </p:spPr>
        <p:txBody>
          <a:bodyPr/>
          <a:lstStyle/>
          <a:p>
            <a:pPr algn="just"/>
            <a:r>
              <a:rPr lang="es-CL" smtClean="0"/>
              <a:t>UN ADULTO PUEDE CONSUMIR ENTRE 8 Y 10 CUCHARADITAS DURANTE EL DIA.</a:t>
            </a:r>
          </a:p>
        </p:txBody>
      </p:sp>
      <p:sp>
        <p:nvSpPr>
          <p:cNvPr id="20485" name="3 Marcador de contenido"/>
          <p:cNvSpPr>
            <a:spLocks noGrp="1"/>
          </p:cNvSpPr>
          <p:nvPr>
            <p:ph sz="quarter" idx="14"/>
          </p:nvPr>
        </p:nvSpPr>
        <p:spPr>
          <a:xfrm>
            <a:off x="4645025" y="2239963"/>
            <a:ext cx="3803650" cy="4213225"/>
          </a:xfrm>
        </p:spPr>
        <p:txBody>
          <a:bodyPr/>
          <a:lstStyle/>
          <a:p>
            <a:pPr algn="just"/>
            <a:r>
              <a:rPr lang="es-CL" smtClean="0"/>
              <a:t>UN NIÑO PUEDE CONSUMIR MAXIMO:  6 CUCHARADITAS DE AZUCAR DURANTE EL DIA.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rtlCol="0">
            <a:normAutofit/>
          </a:bodyPr>
          <a:lstStyle/>
          <a:p>
            <a:pPr marL="365760" indent="-365760" algn="just" fontAlgn="auto">
              <a:spcAft>
                <a:spcPts val="0"/>
              </a:spcAft>
              <a:defRPr/>
            </a:pPr>
            <a:r>
              <a:rPr lang="es-CL" dirty="0" smtClean="0">
                <a:solidFill>
                  <a:schemeClr val="tx1">
                    <a:lumMod val="85000"/>
                    <a:lumOff val="15000"/>
                  </a:schemeClr>
                </a:solidFill>
              </a:rPr>
              <a:t>La </a:t>
            </a:r>
            <a:r>
              <a:rPr lang="es-CL" dirty="0">
                <a:solidFill>
                  <a:schemeClr val="tx1">
                    <a:lumMod val="85000"/>
                    <a:lumOff val="15000"/>
                  </a:schemeClr>
                </a:solidFill>
              </a:rPr>
              <a:t>industria alimenticia se dio cuenta que como marketing la palabra azúcar era muy rechazada si se encontraba en sus alimentos, </a:t>
            </a:r>
            <a:r>
              <a:rPr lang="es-CL" dirty="0" smtClean="0">
                <a:solidFill>
                  <a:schemeClr val="tx1">
                    <a:lumMod val="85000"/>
                    <a:lumOff val="15000"/>
                  </a:schemeClr>
                </a:solidFill>
              </a:rPr>
              <a:t>así </a:t>
            </a:r>
            <a:r>
              <a:rPr lang="es-CL" dirty="0">
                <a:solidFill>
                  <a:schemeClr val="tx1">
                    <a:lumMod val="85000"/>
                    <a:lumOff val="15000"/>
                  </a:schemeClr>
                </a:solidFill>
              </a:rPr>
              <a:t>que optó por utilizar </a:t>
            </a:r>
            <a:r>
              <a:rPr lang="es-CL" b="1" dirty="0">
                <a:solidFill>
                  <a:schemeClr val="tx1">
                    <a:lumMod val="85000"/>
                    <a:lumOff val="15000"/>
                  </a:schemeClr>
                </a:solidFill>
                <a:effectLst>
                  <a:outerShdw blurRad="38100" dist="38100" dir="2700000" algn="tl">
                    <a:srgbClr val="000000">
                      <a:alpha val="43137"/>
                    </a:srgbClr>
                  </a:outerShdw>
                </a:effectLst>
              </a:rPr>
              <a:t>jarabe de maíz de alta fructosa</a:t>
            </a:r>
            <a:r>
              <a:rPr lang="es-CL" dirty="0">
                <a:solidFill>
                  <a:schemeClr val="tx1">
                    <a:lumMod val="85000"/>
                    <a:lumOff val="15000"/>
                  </a:schemeClr>
                </a:solidFill>
              </a:rPr>
              <a:t>, que comparado con el azúcar granulada, solo se diferencia en que esta última se compone de mitad glucosa y mitad fructosa y la otra contiene un 45% de glucosa y un 55% de fructosa.  Así que para el cuerpo finalmente será el mismo daño y nuestro hígado será más graso.</a:t>
            </a:r>
          </a:p>
        </p:txBody>
      </p:sp>
      <p:sp>
        <p:nvSpPr>
          <p:cNvPr id="21506" name="1 Título"/>
          <p:cNvSpPr>
            <a:spLocks noGrp="1"/>
          </p:cNvSpPr>
          <p:nvPr>
            <p:ph type="title"/>
          </p:nvPr>
        </p:nvSpPr>
        <p:spPr/>
        <p:txBody>
          <a:bodyPr/>
          <a:lstStyle/>
          <a:p>
            <a:r>
              <a:rPr lang="es-CL" sz="2800" smtClean="0"/>
              <a:t>CONSUMO DE AZUCAR EN LA FAMILIA CHILENA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Hardcover</Template>
  <TotalTime>114</TotalTime>
  <Words>813</Words>
  <Application>Microsoft Office PowerPoint</Application>
  <PresentationFormat>Presentación en pantalla (4:3)</PresentationFormat>
  <Paragraphs>33</Paragraphs>
  <Slides>14</Slides>
  <Notes>0</Notes>
  <HiddenSlides>0</HiddenSlides>
  <MMClips>0</MMClips>
  <ScaleCrop>false</ScaleCrop>
  <HeadingPairs>
    <vt:vector size="6" baseType="variant">
      <vt:variant>
        <vt:lpstr>Fuentes usadas</vt:lpstr>
      </vt:variant>
      <vt:variant>
        <vt:i4>4</vt:i4>
      </vt:variant>
      <vt:variant>
        <vt:lpstr>Plantilla de diseño</vt:lpstr>
      </vt:variant>
      <vt:variant>
        <vt:i4>9</vt:i4>
      </vt:variant>
      <vt:variant>
        <vt:lpstr>Títulos de diapositiva</vt:lpstr>
      </vt:variant>
      <vt:variant>
        <vt:i4>14</vt:i4>
      </vt:variant>
    </vt:vector>
  </HeadingPairs>
  <TitlesOfParts>
    <vt:vector size="27" baseType="lpstr">
      <vt:lpstr>Book Antiqua</vt:lpstr>
      <vt:lpstr>Arial</vt:lpstr>
      <vt:lpstr>Wingdings</vt:lpstr>
      <vt:lpstr>Calibri</vt:lpstr>
      <vt:lpstr>Cartoné</vt:lpstr>
      <vt:lpstr>Cartoné</vt:lpstr>
      <vt:lpstr>Cartoné</vt:lpstr>
      <vt:lpstr>Cartoné</vt:lpstr>
      <vt:lpstr>Cartoné</vt:lpstr>
      <vt:lpstr>Cartoné</vt:lpstr>
      <vt:lpstr>Cartoné</vt:lpstr>
      <vt:lpstr>Cartoné</vt:lpstr>
      <vt:lpstr>Cartoné</vt:lpstr>
      <vt:lpstr>Diapositiva 1</vt:lpstr>
      <vt:lpstr>Diapositiva 2</vt:lpstr>
      <vt:lpstr>CONSUMO DE AZUCAR EN LA FAMILIA CHILENA</vt:lpstr>
      <vt:lpstr>CONSUMO DE AZUCAR EN LA FAMILIA CHILENA</vt:lpstr>
      <vt:lpstr>CONSUMO DE AZUCAR EN LA FAMILIA CHILENA</vt:lpstr>
      <vt:lpstr>CONSUMO DE AZUCAR EN LA FAMILIA CHILENA</vt:lpstr>
      <vt:lpstr>CONSUMO DE AZUCAR EN LA FAMILIA CHILENA</vt:lpstr>
      <vt:lpstr>CONSUMO DE AZUCAR EN LA FAMILIA CHILENA</vt:lpstr>
      <vt:lpstr>CONSUMO DE AZUCAR EN LA FAMILIA CHILENA</vt:lpstr>
      <vt:lpstr>CONSUMO DE AZUCAR EN LA FAMILIA CHILENA</vt:lpstr>
      <vt:lpstr>CONSUMO DE AZUCAR EN LA FAMILIA CHILENA</vt:lpstr>
      <vt:lpstr>CONSUMO DE AZUCAR EN LA FAMILIA CHILENA</vt:lpstr>
      <vt:lpstr>CONSUMO DE AZUCAR EN LA FAMILIA CHILENA</vt:lpstr>
      <vt:lpstr>CONSUMO DE AZUCAR EN LA FAMILIA CHILENA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CONSUMO DE AZUCAR EN LA FAMILIA CHILENA</dc:title>
  <dc:creator>Johana</dc:creator>
  <cp:lastModifiedBy>Vicky</cp:lastModifiedBy>
  <cp:revision>12</cp:revision>
  <dcterms:created xsi:type="dcterms:W3CDTF">2013-05-24T03:02:08Z</dcterms:created>
  <dcterms:modified xsi:type="dcterms:W3CDTF">2013-05-24T20:55:58Z</dcterms:modified>
</cp:coreProperties>
</file>