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02837E-7D37-4E1D-ABCA-4FB61B198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011" y="187603"/>
            <a:ext cx="2485364" cy="230898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76A926-3EB8-4086-847E-BDD167379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7968" y="2496586"/>
            <a:ext cx="8276725" cy="1079511"/>
          </a:xfrm>
        </p:spPr>
        <p:txBody>
          <a:bodyPr/>
          <a:lstStyle/>
          <a:p>
            <a:pPr algn="ctr"/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Reciclaje textil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15B5A06-D0DC-4867-8F17-34748CF1A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19" y="3183915"/>
            <a:ext cx="38100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5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 advClick="0" advTm="1000">
        <p14:vortex dir="r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23E90-1B5A-4003-81EA-B377F109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C2F1DCB-3594-4DBB-BF1C-3FFA3A228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7034"/>
            <a:ext cx="12192000" cy="6161649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39F413B-F8AD-4A51-B28F-9FD3F75E4DBE}"/>
              </a:ext>
            </a:extLst>
          </p:cNvPr>
          <p:cNvSpPr txBox="1"/>
          <p:nvPr/>
        </p:nvSpPr>
        <p:spPr>
          <a:xfrm>
            <a:off x="579834" y="286414"/>
            <a:ext cx="1074042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¿Sabías que al año se botan entre 40 y 120 kilos de ropa?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66D199E-5351-448F-AADB-73652850D33E}"/>
              </a:ext>
            </a:extLst>
          </p:cNvPr>
          <p:cNvSpPr txBox="1"/>
          <p:nvPr/>
        </p:nvSpPr>
        <p:spPr>
          <a:xfrm>
            <a:off x="579834" y="5004247"/>
            <a:ext cx="1103233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CL" sz="3600" dirty="0"/>
              <a:t>Para que esto disminuya existe el reciclaje textil ¿Qué es?</a:t>
            </a:r>
          </a:p>
        </p:txBody>
      </p:sp>
    </p:spTree>
    <p:extLst>
      <p:ext uri="{BB962C8B-B14F-4D97-AF65-F5344CB8AC3E}">
        <p14:creationId xmlns:p14="http://schemas.microsoft.com/office/powerpoint/2010/main" val="4067881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14:warp dir="in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00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65C5E403-ED47-45A0-8F34-8928FDDE8401}"/>
              </a:ext>
            </a:extLst>
          </p:cNvPr>
          <p:cNvSpPr txBox="1"/>
          <p:nvPr/>
        </p:nvSpPr>
        <p:spPr>
          <a:xfrm>
            <a:off x="1069144" y="1041010"/>
            <a:ext cx="10353821" cy="646331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dirty="0"/>
              <a:t>ES EL REUTILIZAR LA ROPA EN BUENAS O MALAS CONDICIONES O LA MATERIA PRIMA OBTENIDA DE SU DEGRADACIÓN PARA FABRICAR OTROS PRODUCTOS.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20F6300-60AB-4E43-85CD-9109AA9EE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2139">
            <a:off x="3172703" y="1704254"/>
            <a:ext cx="5846592" cy="344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3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7847162-181D-4B0D-AF4C-2D73BE00F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96" y="737308"/>
            <a:ext cx="4398500" cy="380660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7C74C43-65A8-4C79-997F-658257190675}"/>
              </a:ext>
            </a:extLst>
          </p:cNvPr>
          <p:cNvSpPr txBox="1"/>
          <p:nvPr/>
        </p:nvSpPr>
        <p:spPr>
          <a:xfrm>
            <a:off x="4933071" y="1172852"/>
            <a:ext cx="5786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dirty="0">
                <a:latin typeface="+mj-lt"/>
              </a:rPr>
              <a:t>CICLO DEL RECICLAJE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2B23907-D989-48C0-A6D2-947C6A3B6C57}"/>
              </a:ext>
            </a:extLst>
          </p:cNvPr>
          <p:cNvSpPr txBox="1"/>
          <p:nvPr/>
        </p:nvSpPr>
        <p:spPr>
          <a:xfrm>
            <a:off x="4661096" y="2049480"/>
            <a:ext cx="713700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RECOGIDA.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678CDBF-B283-4412-AA0F-1FCFF57AA418}"/>
              </a:ext>
            </a:extLst>
          </p:cNvPr>
          <p:cNvSpPr txBox="1"/>
          <p:nvPr/>
        </p:nvSpPr>
        <p:spPr>
          <a:xfrm>
            <a:off x="4661096" y="2525688"/>
            <a:ext cx="726830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CLASIFICACIÓN. (RENOVACIÓN O EXTRACCIÓN MATERIA PRIMA)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2119037-47D5-4895-9F87-36511FC93799}"/>
              </a:ext>
            </a:extLst>
          </p:cNvPr>
          <p:cNvSpPr txBox="1"/>
          <p:nvPr/>
        </p:nvSpPr>
        <p:spPr>
          <a:xfrm>
            <a:off x="4661096" y="3047127"/>
            <a:ext cx="714169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PRODUCCIÓN.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38CC87F-D517-46BA-8EF2-85C03C7F3DFC}"/>
              </a:ext>
            </a:extLst>
          </p:cNvPr>
          <p:cNvSpPr txBox="1"/>
          <p:nvPr/>
        </p:nvSpPr>
        <p:spPr>
          <a:xfrm>
            <a:off x="4661096" y="3632736"/>
            <a:ext cx="714169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DISTRIBUCIÓN.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8A784D5-1151-4A1F-90C4-E79CA8862459}"/>
              </a:ext>
            </a:extLst>
          </p:cNvPr>
          <p:cNvSpPr txBox="1"/>
          <p:nvPr/>
        </p:nvSpPr>
        <p:spPr>
          <a:xfrm>
            <a:off x="4661096" y="4217390"/>
            <a:ext cx="714169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CONSUMO.</a:t>
            </a:r>
          </a:p>
        </p:txBody>
      </p:sp>
    </p:spTree>
    <p:extLst>
      <p:ext uri="{BB962C8B-B14F-4D97-AF65-F5344CB8AC3E}">
        <p14:creationId xmlns:p14="http://schemas.microsoft.com/office/powerpoint/2010/main" val="2178719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250" advClick="0" advTm="6000">
        <p15:prstTrans prst="airplane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 trans="45000"/>
                    </a14:imgEffect>
                    <a14:imgEffect>
                      <a14:sharpenSoften amount="-4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53FA5E4F-73BF-441C-8F79-C9B6D9483485}"/>
              </a:ext>
            </a:extLst>
          </p:cNvPr>
          <p:cNvSpPr/>
          <p:nvPr/>
        </p:nvSpPr>
        <p:spPr>
          <a:xfrm>
            <a:off x="517430" y="224135"/>
            <a:ext cx="46420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0" cap="none" spc="0" dirty="0">
                <a:ln w="0">
                  <a:solidFill>
                    <a:schemeClr val="tx1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REUTILIZACIÓN</a:t>
            </a:r>
            <a:endParaRPr lang="es-CL" sz="4800" b="0" cap="none" spc="0" dirty="0">
              <a:ln w="0">
                <a:solidFill>
                  <a:schemeClr val="tx1"/>
                </a:solidFill>
              </a:ln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7AED7CA-7FE6-42EF-A13A-CA275FD19E06}"/>
              </a:ext>
            </a:extLst>
          </p:cNvPr>
          <p:cNvSpPr/>
          <p:nvPr/>
        </p:nvSpPr>
        <p:spPr>
          <a:xfrm>
            <a:off x="5330920" y="224135"/>
            <a:ext cx="67409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0" cap="none" spc="0" dirty="0">
                <a:ln w="0">
                  <a:solidFill>
                    <a:schemeClr val="tx1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CONFECCIÓN DE HILO</a:t>
            </a:r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E38177BD-7344-42D2-B378-404C7487E583}"/>
              </a:ext>
            </a:extLst>
          </p:cNvPr>
          <p:cNvSpPr/>
          <p:nvPr/>
        </p:nvSpPr>
        <p:spPr>
          <a:xfrm>
            <a:off x="2870541" y="1055132"/>
            <a:ext cx="171450" cy="11165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C339EF74-166F-44F8-B9AD-200DD258474A}"/>
              </a:ext>
            </a:extLst>
          </p:cNvPr>
          <p:cNvSpPr/>
          <p:nvPr/>
        </p:nvSpPr>
        <p:spPr>
          <a:xfrm>
            <a:off x="8687107" y="1055132"/>
            <a:ext cx="171450" cy="11165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C44FF30-8601-4A17-BC1F-AB12D99E3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17" y="2490787"/>
            <a:ext cx="4642040" cy="261280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0DFCB53-8B3B-4B2F-8A55-6C1BDB3D4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2575" y="2490787"/>
            <a:ext cx="2911964" cy="2646067"/>
          </a:xfrm>
          <a:prstGeom prst="rect">
            <a:avLst/>
          </a:prstGeom>
          <a:effectLst>
            <a:glow rad="127000">
              <a:schemeClr val="bg1">
                <a:lumMod val="95000"/>
              </a:schemeClr>
            </a:glow>
            <a:softEdge rad="50800"/>
          </a:effec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260EB2C-97E8-42DD-A7A7-72A2C17F3436}"/>
              </a:ext>
            </a:extLst>
          </p:cNvPr>
          <p:cNvSpPr txBox="1"/>
          <p:nvPr/>
        </p:nvSpPr>
        <p:spPr>
          <a:xfrm>
            <a:off x="6695236" y="5367672"/>
            <a:ext cx="4957763" cy="1200329"/>
          </a:xfrm>
          <a:prstGeom prst="rect">
            <a:avLst/>
          </a:prstGeom>
          <a:gradFill>
            <a:gsLst>
              <a:gs pos="600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50000" t="50000" r="50000" b="50000"/>
            </a:path>
          </a:gradFill>
          <a:effectLst>
            <a:glow rad="127000">
              <a:schemeClr val="bg1">
                <a:alpha val="88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EXTRACCIÓN DE MATERIA PRIMA DE LAS PRENDAS EN MAL ESTADO RECOLECTADAS, SE CONFECCIONA HILO PARA SU POSTERIOR VENTA.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33942F5-1508-44DD-A62F-97CB5E7F370F}"/>
              </a:ext>
            </a:extLst>
          </p:cNvPr>
          <p:cNvSpPr txBox="1"/>
          <p:nvPr/>
        </p:nvSpPr>
        <p:spPr>
          <a:xfrm>
            <a:off x="440530" y="5323473"/>
            <a:ext cx="4957763" cy="1200329"/>
          </a:xfrm>
          <a:prstGeom prst="rect">
            <a:avLst/>
          </a:prstGeom>
          <a:gradFill>
            <a:gsLst>
              <a:gs pos="600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50000" t="50000" r="50000" b="50000"/>
            </a:path>
          </a:gradFill>
          <a:effectLst>
            <a:glow rad="127000">
              <a:schemeClr val="bg1">
                <a:alpha val="88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lvl="0"/>
            <a:r>
              <a:rPr lang="es-CL" b="1" dirty="0">
                <a:solidFill>
                  <a:srgbClr val="DFDBD5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ROPA RECOLECTADA ES REACONDICIONADA Y PUESTA EN VENTA A MENOR PRECIO Y MÁS ACCESIBLE.</a:t>
            </a:r>
            <a:r>
              <a:rPr lang="es-CL" dirty="0">
                <a:solidFill>
                  <a:srgbClr val="DFDBD5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4838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250" advClick="0" advTm="12000">
        <p15:prstTrans prst="prestige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4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7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50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13" tmFilter="0, 0; 0.125,0.2665; 0.25,0.4; 0.375,0.465; 0.5,0.5;  0.625,0.535; 0.75,0.6; 0.875,0.7335; 1,1">
                                          <p:stCondLst>
                                            <p:cond delay="91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6" tmFilter="0, 0; 0.125,0.2665; 0.25,0.4; 0.375,0.465; 0.5,0.5;  0.625,0.535; 0.75,0.6; 0.875,0.7335; 1,1">
                                          <p:stCondLst>
                                            <p:cond delay="1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26" tmFilter="0, 0; 0.125,0.2665; 0.25,0.4; 0.375,0.465; 0.5,0.5;  0.625,0.535; 0.75,0.6; 0.875,0.7335; 1,1">
                                          <p:stCondLst>
                                            <p:cond delay="227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36">
                                          <p:stCondLst>
                                            <p:cond delay="89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228" decel="50000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36">
                                          <p:stCondLst>
                                            <p:cond delay="18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228" decel="50000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36">
                                          <p:stCondLst>
                                            <p:cond delay="225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228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36">
                                          <p:stCondLst>
                                            <p:cond delay="248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228" decel="50000">
                                          <p:stCondLst>
                                            <p:cond delay="252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21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7289DEA-CA85-4E21-A26E-A9A9F15FB203}"/>
              </a:ext>
            </a:extLst>
          </p:cNvPr>
          <p:cNvSpPr txBox="1"/>
          <p:nvPr/>
        </p:nvSpPr>
        <p:spPr>
          <a:xfrm>
            <a:off x="838520" y="433551"/>
            <a:ext cx="8462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/>
              <a:t>RECICLAR ES LA ACTIVIDAD MÁS IMPORTANTE QUE PODEMOS HACER, PORQUE NO HAY OTRO MUNDO EN EL QUE PODAMOS  VIVIR.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D8213C-0AA4-4CB7-B3FB-6FA02F9ED09D}"/>
              </a:ext>
            </a:extLst>
          </p:cNvPr>
          <p:cNvSpPr txBox="1"/>
          <p:nvPr/>
        </p:nvSpPr>
        <p:spPr>
          <a:xfrm>
            <a:off x="1975331" y="2323691"/>
            <a:ext cx="6188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/>
              <a:t>POR TI POR NOSOTROS Y POR TODOS LOS QUE  VENDRÁN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D0370DB-A011-4A70-8D46-C4A1D1C315E7}"/>
              </a:ext>
            </a:extLst>
          </p:cNvPr>
          <p:cNvSpPr/>
          <p:nvPr/>
        </p:nvSpPr>
        <p:spPr>
          <a:xfrm>
            <a:off x="4087907" y="4534309"/>
            <a:ext cx="7167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¡TU ROPA RECICLA!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5016C75-1D45-4CA3-ACAF-AC827DE99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45" y="3994548"/>
            <a:ext cx="2784549" cy="168465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FE9E8A8-BE55-4AEF-816D-1F6F62B3A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802" y="312529"/>
            <a:ext cx="2381250" cy="131445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96261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4000">
        <p15:prstTrans prst="fractur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Galerí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150</Words>
  <Application>Microsoft Office PowerPoint</Application>
  <PresentationFormat>Panorámica</PresentationFormat>
  <Paragraphs>17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Courier New</vt:lpstr>
      <vt:lpstr>Gill Sans MT</vt:lpstr>
      <vt:lpstr>Galería</vt:lpstr>
      <vt:lpstr>Reciclaje textil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Reciclaje textil</dc:title>
  <dc:creator>Alumno</dc:creator>
  <cp:lastModifiedBy>Alumno</cp:lastModifiedBy>
  <cp:revision>33</cp:revision>
  <dcterms:created xsi:type="dcterms:W3CDTF">2020-05-13T17:58:49Z</dcterms:created>
  <dcterms:modified xsi:type="dcterms:W3CDTF">2020-05-14T20:14:02Z</dcterms:modified>
</cp:coreProperties>
</file>