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2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61FB5-B119-4C14-AC2C-5855D92AE041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254D7-49E0-4D7A-984D-B35D60EC72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290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254D7-49E0-4D7A-984D-B35D60EC729B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69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896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856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34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27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5497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0193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05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790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378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00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067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676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068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373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740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714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839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2921A-131F-4858-8305-DF7FAFED1634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C3E0-0D31-41C2-9177-70E038EA9D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946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arin.com/entremujeres/adolescentes-hijos-chicos-primera_vez-tiempo_de_cambios-pubertad-getty_CLAIMA20150322_1512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971885" y="0"/>
            <a:ext cx="73228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¿Qué cambios estoy </a:t>
            </a:r>
          </a:p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experimentando?</a:t>
            </a:r>
          </a:p>
        </p:txBody>
      </p:sp>
    </p:spTree>
    <p:extLst>
      <p:ext uri="{BB962C8B-B14F-4D97-AF65-F5344CB8AC3E}">
        <p14:creationId xmlns:p14="http://schemas.microsoft.com/office/powerpoint/2010/main" val="212301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17784" y="2138289"/>
            <a:ext cx="9485289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sz="2400" dirty="0"/>
              <a:t>Objetivo: Conocer las diferentes dimensiones de la sexualidad</a:t>
            </a:r>
          </a:p>
        </p:txBody>
      </p:sp>
    </p:spTree>
    <p:extLst>
      <p:ext uri="{BB962C8B-B14F-4D97-AF65-F5344CB8AC3E}">
        <p14:creationId xmlns:p14="http://schemas.microsoft.com/office/powerpoint/2010/main" val="121290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72402" y="3095506"/>
            <a:ext cx="2603647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1200" b="1" dirty="0"/>
              <a:t>DIMENSIONES DE LA SEXUALIDAD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6963507" y="2012851"/>
            <a:ext cx="1392701" cy="984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6963507" y="3533335"/>
            <a:ext cx="1477108" cy="787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 flipV="1">
            <a:off x="3101926" y="2012851"/>
            <a:ext cx="1484141" cy="897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2839329" y="3533335"/>
            <a:ext cx="1746738" cy="813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63" y="816512"/>
            <a:ext cx="2750673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http://www.importancia.org/wp-content/uploads/afectivid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42" y="816512"/>
            <a:ext cx="2825119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rineovazquez2a.files.wordpress.com/2015/01/personalida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3" y="4117510"/>
            <a:ext cx="2466975" cy="1857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votatuprofesor.com/images/blog/los-adolescentes-tiene-que-disfrutrar-de-vida-soci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42" y="4117510"/>
            <a:ext cx="2825119" cy="18850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689317" y="2954216"/>
            <a:ext cx="142378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/>
              <a:t>Biológica</a:t>
            </a:r>
          </a:p>
          <a:p>
            <a:r>
              <a:rPr lang="es-CL" dirty="0"/>
              <a:t>(pubertad)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440616" y="2910840"/>
            <a:ext cx="320494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/>
              <a:t>Afectiva</a:t>
            </a:r>
          </a:p>
          <a:p>
            <a:pPr algn="ctr"/>
            <a:r>
              <a:rPr lang="es-CL" dirty="0"/>
              <a:t>(respeto y responsabilidad)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89317" y="6126842"/>
            <a:ext cx="135165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/>
              <a:t>Sicológica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9661943" y="6126842"/>
            <a:ext cx="84991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/>
              <a:t>Social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472402" y="4881489"/>
            <a:ext cx="27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Lectura paginas 72 y73</a:t>
            </a:r>
          </a:p>
        </p:txBody>
      </p:sp>
    </p:spTree>
    <p:extLst>
      <p:ext uri="{BB962C8B-B14F-4D97-AF65-F5344CB8AC3E}">
        <p14:creationId xmlns:p14="http://schemas.microsoft.com/office/powerpoint/2010/main" val="28405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08696" y="275228"/>
            <a:ext cx="685796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2400" b="1" dirty="0"/>
              <a:t>CAMBIOS EN LA PUBERTAD y ADOLESCENCIA </a:t>
            </a:r>
          </a:p>
        </p:txBody>
      </p:sp>
      <p:pic>
        <p:nvPicPr>
          <p:cNvPr id="3074" name="Picture 2" descr="https://i.ytimg.com/vi/lLsgD-S3sPU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r="10803"/>
          <a:stretch/>
        </p:blipFill>
        <p:spPr bwMode="auto">
          <a:xfrm>
            <a:off x="1209822" y="1416733"/>
            <a:ext cx="10213143" cy="50852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652655" y="736893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Lectura paginas 75 y 76</a:t>
            </a:r>
          </a:p>
        </p:txBody>
      </p:sp>
    </p:spTree>
    <p:extLst>
      <p:ext uri="{BB962C8B-B14F-4D97-AF65-F5344CB8AC3E}">
        <p14:creationId xmlns:p14="http://schemas.microsoft.com/office/powerpoint/2010/main" val="327046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91575" y="2118096"/>
            <a:ext cx="5397631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L" sz="2400" b="1" dirty="0"/>
              <a:t>ACTIVIDAD</a:t>
            </a:r>
          </a:p>
          <a:p>
            <a:pPr algn="ctr"/>
            <a:r>
              <a:rPr lang="es-CL" sz="2400" b="1" dirty="0"/>
              <a:t>INTERPRETACIÓN DE TABLAS 76 Y 77</a:t>
            </a:r>
          </a:p>
        </p:txBody>
      </p:sp>
    </p:spTree>
    <p:extLst>
      <p:ext uri="{BB962C8B-B14F-4D97-AF65-F5344CB8AC3E}">
        <p14:creationId xmlns:p14="http://schemas.microsoft.com/office/powerpoint/2010/main" val="269436241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66</TotalTime>
  <Words>54</Words>
  <Application>Microsoft Office PowerPoint</Application>
  <PresentationFormat>Personalizado</PresentationFormat>
  <Paragraphs>16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Estela de condensación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Isaac López</dc:creator>
  <cp:lastModifiedBy>BlueDeep</cp:lastModifiedBy>
  <cp:revision>13</cp:revision>
  <dcterms:created xsi:type="dcterms:W3CDTF">2016-05-31T15:51:32Z</dcterms:created>
  <dcterms:modified xsi:type="dcterms:W3CDTF">2020-04-09T00:05:36Z</dcterms:modified>
</cp:coreProperties>
</file>