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3D6B-BFFE-4B36-BC92-208258A7650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7989462-F38B-4FEF-BE0E-D704B5F3FC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6086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3D6B-BFFE-4B36-BC92-208258A7650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989462-F38B-4FEF-BE0E-D704B5F3FC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132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3D6B-BFFE-4B36-BC92-208258A7650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989462-F38B-4FEF-BE0E-D704B5F3FCE1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0807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3D6B-BFFE-4B36-BC92-208258A7650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989462-F38B-4FEF-BE0E-D704B5F3FC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593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3D6B-BFFE-4B36-BC92-208258A7650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989462-F38B-4FEF-BE0E-D704B5F3FCE1}" type="slidenum">
              <a:rPr lang="es-CL" smtClean="0"/>
              <a:t>‹Nº›</a:t>
            </a:fld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5005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3D6B-BFFE-4B36-BC92-208258A7650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989462-F38B-4FEF-BE0E-D704B5F3FC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6678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3D6B-BFFE-4B36-BC92-208258A7650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9462-F38B-4FEF-BE0E-D704B5F3FC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5651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3D6B-BFFE-4B36-BC92-208258A7650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9462-F38B-4FEF-BE0E-D704B5F3FC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553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3D6B-BFFE-4B36-BC92-208258A7650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9462-F38B-4FEF-BE0E-D704B5F3FC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011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3D6B-BFFE-4B36-BC92-208258A7650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989462-F38B-4FEF-BE0E-D704B5F3FC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322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3D6B-BFFE-4B36-BC92-208258A7650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989462-F38B-4FEF-BE0E-D704B5F3FC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8526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3D6B-BFFE-4B36-BC92-208258A7650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989462-F38B-4FEF-BE0E-D704B5F3FC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18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3D6B-BFFE-4B36-BC92-208258A7650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9462-F38B-4FEF-BE0E-D704B5F3FC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037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3D6B-BFFE-4B36-BC92-208258A7650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9462-F38B-4FEF-BE0E-D704B5F3FC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6309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3D6B-BFFE-4B36-BC92-208258A7650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9462-F38B-4FEF-BE0E-D704B5F3FC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883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3D6B-BFFE-4B36-BC92-208258A7650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989462-F38B-4FEF-BE0E-D704B5F3FC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148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73D6B-BFFE-4B36-BC92-208258A76509}" type="datetimeFigureOut">
              <a:rPr lang="es-CL" smtClean="0"/>
              <a:t>25-04-2020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7989462-F38B-4FEF-BE0E-D704B5F3FC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348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86151"/>
          </a:xfrm>
        </p:spPr>
        <p:txBody>
          <a:bodyPr/>
          <a:lstStyle/>
          <a:p>
            <a:r>
              <a:rPr lang="es-CL" dirty="0" err="1" smtClean="0"/>
              <a:t>Unit</a:t>
            </a:r>
            <a:r>
              <a:rPr lang="es-CL" dirty="0" smtClean="0"/>
              <a:t> 6: </a:t>
            </a:r>
            <a:r>
              <a:rPr lang="es-CL" dirty="0" err="1" smtClean="0"/>
              <a:t>Special</a:t>
            </a:r>
            <a:r>
              <a:rPr lang="es-CL" dirty="0" smtClean="0"/>
              <a:t> </a:t>
            </a:r>
            <a:r>
              <a:rPr lang="es-CL" dirty="0" err="1" smtClean="0"/>
              <a:t>Days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4766" y="3187337"/>
            <a:ext cx="9797143" cy="2018211"/>
          </a:xfrm>
        </p:spPr>
        <p:txBody>
          <a:bodyPr/>
          <a:lstStyle/>
          <a:p>
            <a:pPr algn="l"/>
            <a:r>
              <a:rPr lang="es-CL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es-CL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L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structures</a:t>
            </a:r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CL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CL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 a </a:t>
            </a:r>
            <a:r>
              <a:rPr lang="es-CL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of/ </a:t>
            </a:r>
            <a:r>
              <a:rPr lang="es-CL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and no</a:t>
            </a:r>
          </a:p>
          <a:p>
            <a:pPr algn="l"/>
            <a:r>
              <a:rPr lang="es-CL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CL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L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Special</a:t>
            </a:r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occasions</a:t>
            </a:r>
            <a:endParaRPr lang="es-CL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282790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Vocabulary</a:t>
            </a:r>
            <a:r>
              <a:rPr lang="es-CL" dirty="0" smtClean="0"/>
              <a:t> : </a:t>
            </a:r>
            <a:r>
              <a:rPr lang="es-CL" dirty="0" err="1" smtClean="0"/>
              <a:t>Special</a:t>
            </a:r>
            <a:r>
              <a:rPr lang="es-CL" dirty="0" smtClean="0"/>
              <a:t> </a:t>
            </a:r>
            <a:r>
              <a:rPr lang="es-CL" dirty="0" err="1" smtClean="0"/>
              <a:t>Occasions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5394" y="1690688"/>
            <a:ext cx="10648406" cy="2972751"/>
          </a:xfrm>
        </p:spPr>
        <p:txBody>
          <a:bodyPr>
            <a:normAutofit/>
          </a:bodyPr>
          <a:lstStyle/>
          <a:p>
            <a:r>
              <a:rPr lang="es-C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Christmas : Navidad</a:t>
            </a:r>
          </a:p>
          <a:p>
            <a:r>
              <a:rPr lang="es-C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Easter</a:t>
            </a:r>
            <a:r>
              <a:rPr lang="es-C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: Pascua de resurrección</a:t>
            </a:r>
          </a:p>
          <a:p>
            <a:r>
              <a:rPr lang="es-C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Halloween: Noche de brujas</a:t>
            </a:r>
          </a:p>
          <a:p>
            <a:r>
              <a:rPr lang="es-C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Valentines’s</a:t>
            </a:r>
            <a:r>
              <a:rPr lang="es-C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es-C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s-C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</a:t>
            </a:r>
            <a:r>
              <a:rPr lang="es-C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los enamorados</a:t>
            </a:r>
          </a:p>
          <a:p>
            <a:r>
              <a:rPr lang="es-C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C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wedding</a:t>
            </a:r>
            <a:r>
              <a:rPr lang="es-C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: Boda</a:t>
            </a:r>
            <a:endParaRPr lang="es-C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954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0817" y="156120"/>
            <a:ext cx="10515600" cy="862784"/>
          </a:xfrm>
        </p:spPr>
        <p:txBody>
          <a:bodyPr/>
          <a:lstStyle/>
          <a:p>
            <a:r>
              <a:rPr lang="es-CL" dirty="0" err="1" smtClean="0"/>
              <a:t>Language</a:t>
            </a:r>
            <a:r>
              <a:rPr lang="es-CL" dirty="0" smtClean="0"/>
              <a:t> </a:t>
            </a:r>
            <a:r>
              <a:rPr lang="es-CL" dirty="0" err="1" smtClean="0"/>
              <a:t>Awareness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3692" y="757646"/>
            <a:ext cx="11495314" cy="5930537"/>
          </a:xfrm>
        </p:spPr>
        <p:txBody>
          <a:bodyPr>
            <a:noAutofit/>
          </a:bodyPr>
          <a:lstStyle/>
          <a:p>
            <a:r>
              <a:rPr lang="es-C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:</a:t>
            </a: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(to indicate relating to, belonging to) — I always dreamed of being famous.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(to indicate reference) — This is a picture of my last birthday.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(to specify the number or an amount) — A good number of people understand Hindi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CL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s-CL" sz="1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C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means ‘on the subject of’ something or ‘concerning of’ something/someone. It also means ‘approximately.'</a:t>
            </a:r>
          </a:p>
          <a:p>
            <a:pPr fontAlgn="base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  <a:p>
            <a:pPr fontAlgn="base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 was 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about to leave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base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He cares 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about his classes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base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 have 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about 30 candies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 in my bag.</a:t>
            </a:r>
          </a:p>
          <a:p>
            <a:pPr fontAlgn="base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This article is 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about computers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base"/>
            <a:endParaRPr lang="es-CL" sz="1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C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(to indicate the reason or because of) — I am really happy for you.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(to indicate the duration or time) — I attended the session for one year only.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(specify the use of something) — She is preparing for her final exam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s-CL" sz="1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C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C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(refers a surface of something)- I kept the dishes on the dining table.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(specifies days and dates)- I will come on 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Monday , </a:t>
            </a:r>
            <a:r>
              <a:rPr lang="en-US" sz="1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Radha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was born on 15th August.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(refers TV or other devices)- She is on the phone.</a:t>
            </a:r>
            <a:endParaRPr lang="es-CL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629586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</TotalTime>
  <Words>75</Words>
  <Application>Microsoft Office PowerPoint</Application>
  <PresentationFormat>Panorámica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Espiral</vt:lpstr>
      <vt:lpstr>Unit 6: Special Days</vt:lpstr>
      <vt:lpstr>Vocabulary : Special Occasions</vt:lpstr>
      <vt:lpstr>Language Awareness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6: Special Days</dc:title>
  <dc:creator>pia</dc:creator>
  <cp:lastModifiedBy>pia</cp:lastModifiedBy>
  <cp:revision>6</cp:revision>
  <dcterms:created xsi:type="dcterms:W3CDTF">2020-04-25T23:53:06Z</dcterms:created>
  <dcterms:modified xsi:type="dcterms:W3CDTF">2020-04-26T02:06:14Z</dcterms:modified>
</cp:coreProperties>
</file>