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9" r:id="rId3"/>
    <p:sldId id="272" r:id="rId4"/>
    <p:sldId id="273" r:id="rId5"/>
    <p:sldId id="274" r:id="rId6"/>
    <p:sldId id="275" r:id="rId7"/>
    <p:sldId id="259" r:id="rId8"/>
    <p:sldId id="268" r:id="rId9"/>
    <p:sldId id="269" r:id="rId10"/>
    <p:sldId id="271" r:id="rId11"/>
    <p:sldId id="270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50A7F14-225B-443E-B84E-48529C8EEACC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F05242-4DF3-4A4F-BAB4-B9C6D0F6AC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0.wav"/><Relationship Id="rId7" Type="http://schemas.openxmlformats.org/officeDocument/2006/relationships/image" Target="../media/image16.gi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audio" Target="../media/audio31.wav"/><Relationship Id="rId4" Type="http://schemas.openxmlformats.org/officeDocument/2006/relationships/audio" Target="../media/audio2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3.wav"/><Relationship Id="rId7" Type="http://schemas.openxmlformats.org/officeDocument/2006/relationships/audio" Target="../media/audio37.wav"/><Relationship Id="rId12" Type="http://schemas.openxmlformats.org/officeDocument/2006/relationships/image" Target="../media/image14.gif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6.wav"/><Relationship Id="rId11" Type="http://schemas.openxmlformats.org/officeDocument/2006/relationships/image" Target="../media/image13.gif"/><Relationship Id="rId5" Type="http://schemas.openxmlformats.org/officeDocument/2006/relationships/audio" Target="../media/audio35.wav"/><Relationship Id="rId10" Type="http://schemas.openxmlformats.org/officeDocument/2006/relationships/image" Target="../media/image12.gif"/><Relationship Id="rId4" Type="http://schemas.openxmlformats.org/officeDocument/2006/relationships/audio" Target="../media/audio34.wav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8.wav"/><Relationship Id="rId7" Type="http://schemas.openxmlformats.org/officeDocument/2006/relationships/image" Target="../media/image16.gif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audio" Target="../media/audio39.wav"/><Relationship Id="rId4" Type="http://schemas.openxmlformats.org/officeDocument/2006/relationships/audio" Target="../media/audio3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0.gif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audio" Target="../media/audio19.wav"/><Relationship Id="rId17" Type="http://schemas.openxmlformats.org/officeDocument/2006/relationships/image" Target="../media/image14.gif"/><Relationship Id="rId2" Type="http://schemas.openxmlformats.org/officeDocument/2006/relationships/audio" Target="../media/audio9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audio" Target="../media/audio18.wav"/><Relationship Id="rId5" Type="http://schemas.openxmlformats.org/officeDocument/2006/relationships/audio" Target="../media/audio12.wav"/><Relationship Id="rId15" Type="http://schemas.openxmlformats.org/officeDocument/2006/relationships/image" Target="../media/image12.gif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20.wav"/><Relationship Id="rId7" Type="http://schemas.openxmlformats.org/officeDocument/2006/relationships/audio" Target="../media/audio2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17.gif"/><Relationship Id="rId5" Type="http://schemas.openxmlformats.org/officeDocument/2006/relationships/audio" Target="../media/audio12.wav"/><Relationship Id="rId10" Type="http://schemas.openxmlformats.org/officeDocument/2006/relationships/image" Target="../media/image16.gif"/><Relationship Id="rId4" Type="http://schemas.openxmlformats.org/officeDocument/2006/relationships/audio" Target="../media/audio21.wav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14.gi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11" Type="http://schemas.openxmlformats.org/officeDocument/2006/relationships/image" Target="../media/image12.gif"/><Relationship Id="rId5" Type="http://schemas.openxmlformats.org/officeDocument/2006/relationships/audio" Target="../media/audio27.wav"/><Relationship Id="rId10" Type="http://schemas.openxmlformats.org/officeDocument/2006/relationships/image" Target="../media/image13.gif"/><Relationship Id="rId4" Type="http://schemas.openxmlformats.org/officeDocument/2006/relationships/audio" Target="../media/audio26.wav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533401"/>
            <a:ext cx="8534400" cy="1143000"/>
          </a:xfrm>
        </p:spPr>
        <p:txBody>
          <a:bodyPr/>
          <a:lstStyle/>
          <a:p>
            <a:r>
              <a:rPr lang="es-CL" dirty="0" err="1" smtClean="0">
                <a:latin typeface="Arial Black" panose="020B0A04020102020204" pitchFamily="34" charset="0"/>
              </a:rPr>
              <a:t>Unit</a:t>
            </a:r>
            <a:r>
              <a:rPr lang="es-CL" dirty="0" smtClean="0">
                <a:latin typeface="Arial Black" panose="020B0A04020102020204" pitchFamily="34" charset="0"/>
              </a:rPr>
              <a:t>  1: </a:t>
            </a:r>
            <a:r>
              <a:rPr lang="es-CL" dirty="0" err="1" smtClean="0">
                <a:latin typeface="Arial Black" panose="020B0A04020102020204" pitchFamily="34" charset="0"/>
              </a:rPr>
              <a:t>Different</a:t>
            </a:r>
            <a:r>
              <a:rPr lang="es-CL" dirty="0" smtClean="0"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latin typeface="Arial Black" panose="020B0A04020102020204" pitchFamily="34" charset="0"/>
              </a:rPr>
              <a:t>People</a:t>
            </a:r>
            <a:r>
              <a:rPr lang="es-CL" dirty="0" smtClean="0">
                <a:latin typeface="Arial Black" panose="020B0A04020102020204" pitchFamily="34" charset="0"/>
              </a:rPr>
              <a:t> </a:t>
            </a: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2246313"/>
            <a:ext cx="8062912" cy="4383087"/>
          </a:xfrm>
        </p:spPr>
        <p:txBody>
          <a:bodyPr/>
          <a:lstStyle/>
          <a:p>
            <a:pPr algn="l"/>
            <a:r>
              <a:rPr lang="es-CL" b="1" u="sng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Objective</a:t>
            </a:r>
            <a:r>
              <a:rPr lang="es-CL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: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Recognice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basic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part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english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gramar,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like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verb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to be and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verb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to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have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l"/>
            <a:endParaRPr lang="es-C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Vocabulary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Pars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body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numbers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days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week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month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seasons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nationalities</a:t>
            </a: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s-C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relatives</a:t>
            </a:r>
            <a:endParaRPr lang="es-C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es-C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es-C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5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20561" y="381000"/>
            <a:ext cx="350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neg</a:t>
            </a:r>
            <a:r>
              <a:rPr lang="es-E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24859" y="1460165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0" name="Rectangle 3"/>
          <p:cNvSpPr/>
          <p:nvPr/>
        </p:nvSpPr>
        <p:spPr>
          <a:xfrm>
            <a:off x="3176828" y="1765874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86914" y="169454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510585"/>
            <a:ext cx="1372564" cy="95268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We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7364653" y="1745917"/>
            <a:ext cx="1399693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91250" y="1740187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8" name="Rectangle 3"/>
          <p:cNvSpPr/>
          <p:nvPr/>
        </p:nvSpPr>
        <p:spPr>
          <a:xfrm>
            <a:off x="5628798" y="4413435"/>
            <a:ext cx="1457802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34589" y="4387747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05964" y="4152416"/>
            <a:ext cx="2314093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They</a:t>
            </a:r>
            <a:endParaRPr lang="en-US" b="1" dirty="0"/>
          </a:p>
        </p:txBody>
      </p:sp>
      <p:pic>
        <p:nvPicPr>
          <p:cNvPr id="3074" name="Picture 2" descr="funny strong hand shaking smile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87" y="2590800"/>
            <a:ext cx="31555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thday song emotic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46" y="5105104"/>
            <a:ext cx="3075853" cy="16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dding emotic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28" y="2373078"/>
            <a:ext cx="1890681" cy="14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ultiplicar"/>
          <p:cNvSpPr/>
          <p:nvPr/>
        </p:nvSpPr>
        <p:spPr>
          <a:xfrm>
            <a:off x="1502356" y="2469886"/>
            <a:ext cx="2284072" cy="14991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ultiplicar"/>
          <p:cNvSpPr/>
          <p:nvPr/>
        </p:nvSpPr>
        <p:spPr>
          <a:xfrm>
            <a:off x="3786428" y="5105104"/>
            <a:ext cx="2284072" cy="14991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Multiplicar"/>
          <p:cNvSpPr/>
          <p:nvPr/>
        </p:nvSpPr>
        <p:spPr>
          <a:xfrm>
            <a:off x="5813338" y="2469886"/>
            <a:ext cx="2284072" cy="14991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r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re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yre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157" y="381000"/>
            <a:ext cx="542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interrogative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43657" y="3244274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y</a:t>
            </a:r>
            <a:r>
              <a:rPr lang="en-US" b="1" dirty="0" smtClean="0"/>
              <a:t>ou</a:t>
            </a:r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6857" y="1447800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</a:rPr>
              <a:t>m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79507" y="1263843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46107" y="3428231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70348" y="3570997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49801" y="5174381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s-ES" sz="32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25898" y="1447800"/>
            <a:ext cx="1438757" cy="95268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</a:t>
            </a:r>
            <a:r>
              <a:rPr lang="en-US" b="1" dirty="0" smtClean="0"/>
              <a:t>he</a:t>
            </a:r>
            <a:endParaRPr lang="en-U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29250" y="1577997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endParaRPr lang="es-E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937045" y="4947954"/>
            <a:ext cx="15530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</a:t>
            </a:r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581650" y="3796144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pic>
        <p:nvPicPr>
          <p:cNvPr id="2058" name="Picture 10" descr="watching you smil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00" y="4068492"/>
            <a:ext cx="897563" cy="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itty meow hello smile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431119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heathersanimations.com/school/sc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6" y="1870572"/>
            <a:ext cx="1828119" cy="17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heathersanimations.com/school/sc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9" y="1924144"/>
            <a:ext cx="1683136" cy="14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http://heathersanimations.com/school/sc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70" y="5763387"/>
            <a:ext cx="1780693" cy="10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 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s 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s 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157" y="381000"/>
            <a:ext cx="542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interrogative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3443" y="1638112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33068" y="169454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</a:rPr>
              <a:t>re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5564" y="1585689"/>
            <a:ext cx="1372564" cy="95268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</a:t>
            </a:r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24622" y="1878498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45209" y="4393994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67575" y="4203790"/>
            <a:ext cx="2314093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</a:t>
            </a:r>
            <a:r>
              <a:rPr lang="en-US" b="1" dirty="0" smtClean="0"/>
              <a:t>hey</a:t>
            </a:r>
            <a:endParaRPr lang="en-US" b="1" dirty="0"/>
          </a:p>
        </p:txBody>
      </p:sp>
      <p:pic>
        <p:nvPicPr>
          <p:cNvPr id="3074" name="Picture 2" descr="funny strong hand shaking smile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87" y="2590800"/>
            <a:ext cx="31555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thday song emotic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46" y="5105104"/>
            <a:ext cx="3075853" cy="16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dding emotic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28" y="2373078"/>
            <a:ext cx="1890681" cy="14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e w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 th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4" grpId="0" animBg="1"/>
      <p:bldP spid="16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Ver to be /  dos </a:t>
            </a:r>
            <a:r>
              <a:rPr lang="es-CL" dirty="0" smtClean="0"/>
              <a:t>significados en español </a:t>
            </a:r>
            <a:r>
              <a:rPr lang="es-CL" dirty="0"/>
              <a:t>SER y ESTAR.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26008"/>
          </a:xfrm>
        </p:spPr>
        <p:txBody>
          <a:bodyPr/>
          <a:lstStyle/>
          <a:p>
            <a:r>
              <a:rPr lang="en-US" b="1" i="1" dirty="0"/>
              <a:t>Be</a:t>
            </a:r>
            <a:r>
              <a:rPr lang="en-US" b="1" dirty="0"/>
              <a:t>: forms</a:t>
            </a:r>
          </a:p>
          <a:p>
            <a:r>
              <a:rPr lang="en-US" i="1" dirty="0"/>
              <a:t>Be</a:t>
            </a:r>
            <a:r>
              <a:rPr lang="en-US" dirty="0"/>
              <a:t> is an irregular verb with several </a:t>
            </a:r>
            <a:r>
              <a:rPr lang="en-US" dirty="0" smtClean="0"/>
              <a:t>forms</a:t>
            </a:r>
          </a:p>
          <a:p>
            <a:endParaRPr lang="en-US" b="1" dirty="0"/>
          </a:p>
          <a:p>
            <a:r>
              <a:rPr lang="en-US" b="1" dirty="0" smtClean="0"/>
              <a:t>Present</a:t>
            </a:r>
            <a:r>
              <a:rPr lang="en-US" dirty="0"/>
              <a:t>: (I) </a:t>
            </a:r>
            <a:r>
              <a:rPr lang="en-US" i="1" dirty="0"/>
              <a:t>am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he, she, it) </a:t>
            </a:r>
            <a:r>
              <a:rPr lang="en-US" i="1" dirty="0" smtClean="0"/>
              <a:t>is</a:t>
            </a:r>
          </a:p>
          <a:p>
            <a:r>
              <a:rPr lang="en-US" dirty="0"/>
              <a:t> (you, we, they) </a:t>
            </a:r>
            <a:r>
              <a:rPr lang="en-US" i="1" dirty="0"/>
              <a:t>are</a:t>
            </a:r>
            <a:r>
              <a:rPr lang="en-US" dirty="0"/>
              <a:t>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14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4348" y="3581400"/>
            <a:ext cx="7772402" cy="95268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To talk about the weather</a:t>
            </a:r>
            <a:endParaRPr lang="en-US" b="1" dirty="0"/>
          </a:p>
        </p:txBody>
      </p:sp>
      <p:sp>
        <p:nvSpPr>
          <p:cNvPr id="10" name="Rectangle 3"/>
          <p:cNvSpPr/>
          <p:nvPr/>
        </p:nvSpPr>
        <p:spPr>
          <a:xfrm>
            <a:off x="838200" y="1845781"/>
            <a:ext cx="39624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Brad Pitt </a:t>
            </a:r>
            <a:r>
              <a:rPr lang="en-US" sz="3200" b="1" u="sng" dirty="0" smtClean="0"/>
              <a:t>is</a:t>
            </a:r>
            <a:r>
              <a:rPr lang="en-US" sz="3200" b="1" dirty="0" smtClean="0"/>
              <a:t> an actor</a:t>
            </a:r>
            <a:endParaRPr lang="en-U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348" y="306778"/>
            <a:ext cx="77724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1. To say who we are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1086715" y="4851496"/>
            <a:ext cx="41910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smtClean="0"/>
              <a:t>It is</a:t>
            </a:r>
            <a:r>
              <a:rPr lang="en-US" sz="3200" b="1" dirty="0" smtClean="0"/>
              <a:t> very cold today</a:t>
            </a:r>
            <a:endParaRPr lang="en-US" sz="3200" b="1" dirty="0"/>
          </a:p>
        </p:txBody>
      </p:sp>
      <p:pic>
        <p:nvPicPr>
          <p:cNvPr id="10242" name="Picture 2" descr="http://pho.to/media/images/soft/press-cartoonizer-animated-bra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97" y="1427794"/>
            <a:ext cx="2153606" cy="21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animated-gifs.eu/meteo-cold/00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32751"/>
            <a:ext cx="1600200" cy="23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4012" y="3616795"/>
            <a:ext cx="7772402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</a:t>
            </a:r>
            <a:r>
              <a:rPr lang="en-US" b="1" dirty="0" smtClean="0"/>
              <a:t>. To talk about place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359579" y="4781683"/>
            <a:ext cx="6096001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The Amazon River </a:t>
            </a:r>
            <a:r>
              <a:rPr lang="en-GB" sz="2800" b="1" u="sng" dirty="0" smtClean="0"/>
              <a:t>isn’t</a:t>
            </a:r>
            <a:r>
              <a:rPr lang="en-GB" sz="2800" b="1" dirty="0" smtClean="0"/>
              <a:t> in Canada</a:t>
            </a:r>
            <a:endParaRPr lang="en-GB" sz="2800" b="1" dirty="0"/>
          </a:p>
        </p:txBody>
      </p:sp>
      <p:sp>
        <p:nvSpPr>
          <p:cNvPr id="18" name="Rectangle 3"/>
          <p:cNvSpPr/>
          <p:nvPr/>
        </p:nvSpPr>
        <p:spPr>
          <a:xfrm>
            <a:off x="762000" y="1629052"/>
            <a:ext cx="3429002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What time </a:t>
            </a:r>
            <a:r>
              <a:rPr lang="en-US" sz="3200" b="1" u="sng" dirty="0" smtClean="0"/>
              <a:t>is it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48312" y="283097"/>
            <a:ext cx="7543802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3. To talk about time</a:t>
            </a:r>
            <a:endParaRPr lang="en-US" b="1" dirty="0"/>
          </a:p>
        </p:txBody>
      </p:sp>
      <p:pic>
        <p:nvPicPr>
          <p:cNvPr id="9218" name="Picture 2" descr="white rabbit and   clock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701"/>
            <a:ext cx="1910271" cy="22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vismod.media.mit.edu/vismod/demos/kidsroom/river2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http://vismod.media.mit.edu/vismod/demos/kidsroom/river2a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4276764"/>
            <a:ext cx="2325431" cy="20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az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1539" y="3412468"/>
            <a:ext cx="7772402" cy="95268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6. To talk about people’s age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836464" y="4568151"/>
            <a:ext cx="3429003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I’m</a:t>
            </a:r>
            <a:r>
              <a:rPr lang="en-US" sz="3200" b="1" dirty="0" smtClean="0"/>
              <a:t> 44 years old</a:t>
            </a:r>
            <a:endParaRPr lang="en-US" sz="3200" b="1" dirty="0"/>
          </a:p>
        </p:txBody>
      </p:sp>
      <p:sp>
        <p:nvSpPr>
          <p:cNvPr id="18" name="Rectangle 3"/>
          <p:cNvSpPr/>
          <p:nvPr/>
        </p:nvSpPr>
        <p:spPr>
          <a:xfrm>
            <a:off x="990600" y="1817795"/>
            <a:ext cx="25908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She is </a:t>
            </a:r>
            <a:r>
              <a:rPr lang="en-US" sz="3200" b="1" dirty="0" smtClean="0"/>
              <a:t>angry</a:t>
            </a:r>
            <a:endParaRPr lang="en-U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3566" y="372419"/>
            <a:ext cx="7543802" cy="95268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5. To talk about how we feel</a:t>
            </a:r>
            <a:endParaRPr lang="en-US" b="1" dirty="0"/>
          </a:p>
        </p:txBody>
      </p:sp>
      <p:sp>
        <p:nvSpPr>
          <p:cNvPr id="2" name="AutoShape 4" descr="girl says talk to the hand smile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mr bean 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30" y="4352025"/>
            <a:ext cx="1143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irl says talk to the hand smil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92916"/>
            <a:ext cx="1576430" cy="17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e is a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4348" y="3581400"/>
            <a:ext cx="7772402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8. To describe things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1143000" y="4534088"/>
            <a:ext cx="47244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Elephants </a:t>
            </a:r>
            <a:r>
              <a:rPr lang="en-US" sz="3200" b="1" u="sng" dirty="0" smtClean="0"/>
              <a:t>aren’t</a:t>
            </a:r>
            <a:r>
              <a:rPr lang="en-US" sz="3200" b="1" dirty="0" smtClean="0"/>
              <a:t> small</a:t>
            </a:r>
            <a:endParaRPr lang="en-US" sz="3200" b="1" dirty="0"/>
          </a:p>
        </p:txBody>
      </p:sp>
      <p:sp>
        <p:nvSpPr>
          <p:cNvPr id="18" name="Rectangle 3"/>
          <p:cNvSpPr/>
          <p:nvPr/>
        </p:nvSpPr>
        <p:spPr>
          <a:xfrm>
            <a:off x="1066800" y="1961048"/>
            <a:ext cx="29718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</a:t>
            </a:r>
            <a:r>
              <a:rPr lang="en-US" sz="3200" b="1" u="sng" dirty="0" smtClean="0"/>
              <a:t>are you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8300" y="454809"/>
            <a:ext cx="7543802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7. To say hello</a:t>
            </a:r>
            <a:endParaRPr lang="en-US" b="1" dirty="0"/>
          </a:p>
        </p:txBody>
      </p:sp>
      <p:pic>
        <p:nvPicPr>
          <p:cNvPr id="7170" name="Picture 2" descr="friendship handshake smil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8278"/>
            <a:ext cx="2516589" cy="12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lephant  anim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elephant  animati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46" y="4075357"/>
            <a:ext cx="2842685" cy="23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w_are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epha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57907" y="381000"/>
            <a:ext cx="462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AFFIRMATIVE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212765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0" name="Rectangle 3"/>
          <p:cNvSpPr/>
          <p:nvPr/>
        </p:nvSpPr>
        <p:spPr>
          <a:xfrm>
            <a:off x="2667000" y="1460981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I’m</a:t>
            </a:r>
            <a:endParaRPr lang="en-U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6857" y="1447800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am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269573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3677612" y="3422410"/>
            <a:ext cx="1399693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You’re</a:t>
            </a:r>
            <a:endParaRPr lang="en-US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43657" y="339672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05450" y="3531028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It</a:t>
            </a:r>
            <a:endParaRPr lang="en-US" b="1" dirty="0"/>
          </a:p>
        </p:txBody>
      </p:sp>
      <p:sp>
        <p:nvSpPr>
          <p:cNvPr id="18" name="Rectangle 3"/>
          <p:cNvSpPr/>
          <p:nvPr/>
        </p:nvSpPr>
        <p:spPr>
          <a:xfrm>
            <a:off x="3677612" y="5225756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He’s</a:t>
            </a:r>
            <a:endParaRPr lang="en-U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4144" y="5174381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4400" y="1374755"/>
            <a:ext cx="1438757" cy="952688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She</a:t>
            </a:r>
            <a:endParaRPr lang="en-US" b="1" dirty="0"/>
          </a:p>
        </p:txBody>
      </p:sp>
      <p:sp>
        <p:nvSpPr>
          <p:cNvPr id="21" name="Rectangle 3"/>
          <p:cNvSpPr/>
          <p:nvPr/>
        </p:nvSpPr>
        <p:spPr>
          <a:xfrm>
            <a:off x="7543800" y="1524862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She’s</a:t>
            </a:r>
            <a:endParaRPr lang="en-U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229350" y="152486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94749" y="4946835"/>
            <a:ext cx="15530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He</a:t>
            </a:r>
            <a:endParaRPr lang="en-US" b="1" dirty="0"/>
          </a:p>
        </p:txBody>
      </p:sp>
      <p:sp>
        <p:nvSpPr>
          <p:cNvPr id="24" name="Rectangle 3"/>
          <p:cNvSpPr/>
          <p:nvPr/>
        </p:nvSpPr>
        <p:spPr>
          <a:xfrm>
            <a:off x="7696200" y="3782742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It’s</a:t>
            </a:r>
            <a:endParaRPr lang="en-US" sz="28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496050" y="3757055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pic>
        <p:nvPicPr>
          <p:cNvPr id="2058" name="Picture 10" descr="watching you smile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00" y="4068492"/>
            <a:ext cx="897563" cy="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itty meow hello smiley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505604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heathersanimations.com/school/sc4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79" y="1765948"/>
            <a:ext cx="1828119" cy="17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heathersanimations.com/school/sc3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03" y="1965087"/>
            <a:ext cx="1683136" cy="14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heathersanimations.com/school/sc6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07" y="5852236"/>
            <a:ext cx="1780693" cy="10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FFIRM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 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'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ou 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ou'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 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E'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e 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he'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t 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57907" y="381000"/>
            <a:ext cx="462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AFFIRMATIVE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24859" y="1460165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0" name="Rectangle 3"/>
          <p:cNvSpPr/>
          <p:nvPr/>
        </p:nvSpPr>
        <p:spPr>
          <a:xfrm>
            <a:off x="3176828" y="1765874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We’re</a:t>
            </a:r>
            <a:endParaRPr lang="en-U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86914" y="169454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510585"/>
            <a:ext cx="1372564" cy="95268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We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7364653" y="1745917"/>
            <a:ext cx="1399693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You’re</a:t>
            </a:r>
            <a:endParaRPr lang="en-US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91250" y="1740187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8" name="Rectangle 3"/>
          <p:cNvSpPr/>
          <p:nvPr/>
        </p:nvSpPr>
        <p:spPr>
          <a:xfrm>
            <a:off x="5628798" y="4413435"/>
            <a:ext cx="1457802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They’re</a:t>
            </a:r>
            <a:endParaRPr lang="en-U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34589" y="4387747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05964" y="4152416"/>
            <a:ext cx="2314093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They</a:t>
            </a:r>
            <a:endParaRPr lang="en-US" b="1" dirty="0"/>
          </a:p>
        </p:txBody>
      </p:sp>
      <p:pic>
        <p:nvPicPr>
          <p:cNvPr id="3074" name="Picture 2" descr="funny strong hand shaking smile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87" y="2590800"/>
            <a:ext cx="31555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thday song emotic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46" y="5105104"/>
            <a:ext cx="3075853" cy="16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dding emotico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28" y="2373078"/>
            <a:ext cx="1890681" cy="14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FFIRM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 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'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ou 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ou'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ey 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hey'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20561" y="381000"/>
            <a:ext cx="350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nega</a:t>
            </a:r>
            <a:r>
              <a:rPr lang="es-E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TIVE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212765"/>
            <a:ext cx="17054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10" name="Rectangle 3"/>
          <p:cNvSpPr/>
          <p:nvPr/>
        </p:nvSpPr>
        <p:spPr>
          <a:xfrm>
            <a:off x="2667000" y="1460981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6857" y="1447800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am</a:t>
            </a:r>
            <a:endParaRPr lang="es-E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269573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15" name="Rectangle 3"/>
          <p:cNvSpPr/>
          <p:nvPr/>
        </p:nvSpPr>
        <p:spPr>
          <a:xfrm>
            <a:off x="3677612" y="3422410"/>
            <a:ext cx="1399693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43657" y="339672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are</a:t>
            </a:r>
            <a:endParaRPr lang="es-ES" sz="3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05450" y="3531028"/>
            <a:ext cx="1219200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It</a:t>
            </a:r>
            <a:endParaRPr lang="en-US" b="1" dirty="0"/>
          </a:p>
        </p:txBody>
      </p:sp>
      <p:sp>
        <p:nvSpPr>
          <p:cNvPr id="18" name="Rectangle 3"/>
          <p:cNvSpPr/>
          <p:nvPr/>
        </p:nvSpPr>
        <p:spPr>
          <a:xfrm>
            <a:off x="3677612" y="5225756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4144" y="5174381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4400" y="1374755"/>
            <a:ext cx="1438757" cy="952688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She</a:t>
            </a:r>
            <a:endParaRPr lang="en-US" b="1" dirty="0"/>
          </a:p>
        </p:txBody>
      </p:sp>
      <p:sp>
        <p:nvSpPr>
          <p:cNvPr id="21" name="Rectangle 3"/>
          <p:cNvSpPr/>
          <p:nvPr/>
        </p:nvSpPr>
        <p:spPr>
          <a:xfrm>
            <a:off x="7543800" y="1524862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229350" y="1524862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94749" y="4946835"/>
            <a:ext cx="1553057" cy="9526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He</a:t>
            </a:r>
            <a:endParaRPr lang="en-US" b="1" dirty="0"/>
          </a:p>
        </p:txBody>
      </p:sp>
      <p:sp>
        <p:nvSpPr>
          <p:cNvPr id="24" name="Rectangle 3"/>
          <p:cNvSpPr/>
          <p:nvPr/>
        </p:nvSpPr>
        <p:spPr>
          <a:xfrm>
            <a:off x="7696200" y="3782742"/>
            <a:ext cx="1219200" cy="533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</a:t>
            </a:r>
            <a:endParaRPr lang="en-US" sz="28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496050" y="3757055"/>
            <a:ext cx="1066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is</a:t>
            </a:r>
            <a:endParaRPr lang="es-ES" sz="3200" b="1" dirty="0"/>
          </a:p>
        </p:txBody>
      </p:sp>
      <p:pic>
        <p:nvPicPr>
          <p:cNvPr id="2058" name="Picture 10" descr="watching you smil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00" y="4068492"/>
            <a:ext cx="897563" cy="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itty meow hello smile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505604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Multiplicar"/>
          <p:cNvSpPr/>
          <p:nvPr/>
        </p:nvSpPr>
        <p:spPr>
          <a:xfrm>
            <a:off x="2155591" y="3849698"/>
            <a:ext cx="1807381" cy="12680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26" descr="http://heathersanimations.com/school/sc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9" y="1555967"/>
            <a:ext cx="1683136" cy="14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Multiplicar"/>
          <p:cNvSpPr/>
          <p:nvPr/>
        </p:nvSpPr>
        <p:spPr>
          <a:xfrm>
            <a:off x="6173164" y="4832750"/>
            <a:ext cx="1807381" cy="12680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24" descr="http://heathersanimations.com/school/sc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821967"/>
            <a:ext cx="1828119" cy="17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http://heathersanimations.com/school/sc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01" y="5825559"/>
            <a:ext cx="1780693" cy="10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ultiplicar"/>
          <p:cNvSpPr/>
          <p:nvPr/>
        </p:nvSpPr>
        <p:spPr>
          <a:xfrm>
            <a:off x="1044444" y="1944730"/>
            <a:ext cx="1807381" cy="12680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Multiplicar"/>
          <p:cNvSpPr/>
          <p:nvPr/>
        </p:nvSpPr>
        <p:spPr>
          <a:xfrm>
            <a:off x="2078819" y="5631906"/>
            <a:ext cx="1807381" cy="12680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Multiplicar"/>
          <p:cNvSpPr/>
          <p:nvPr/>
        </p:nvSpPr>
        <p:spPr>
          <a:xfrm>
            <a:off x="5888819" y="2154375"/>
            <a:ext cx="1807381" cy="12680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7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re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s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e's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tsn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2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1167</TotalTime>
  <Words>219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 Black</vt:lpstr>
      <vt:lpstr>Century Gothic</vt:lpstr>
      <vt:lpstr>Verdana</vt:lpstr>
      <vt:lpstr>Wingdings 2</vt:lpstr>
      <vt:lpstr>Brío</vt:lpstr>
      <vt:lpstr>Unit  1: Different People </vt:lpstr>
      <vt:lpstr> Ver to be /  dos significados en español SER y ESTAR.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verb to be</dc:title>
  <dc:creator>ralita</dc:creator>
  <cp:lastModifiedBy>pia</cp:lastModifiedBy>
  <cp:revision>46</cp:revision>
  <dcterms:created xsi:type="dcterms:W3CDTF">2012-09-04T14:14:11Z</dcterms:created>
  <dcterms:modified xsi:type="dcterms:W3CDTF">2020-04-25T22:20:45Z</dcterms:modified>
</cp:coreProperties>
</file>