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21" r:id="rId4"/>
  </p:sldMasterIdLst>
  <p:notesMasterIdLst>
    <p:notesMasterId r:id="rId13"/>
  </p:notesMasterIdLst>
  <p:handoutMasterIdLst>
    <p:handoutMasterId r:id="rId14"/>
  </p:handoutMasterIdLst>
  <p:sldIdLst>
    <p:sldId id="286" r:id="rId5"/>
    <p:sldId id="289" r:id="rId6"/>
    <p:sldId id="294" r:id="rId7"/>
    <p:sldId id="288" r:id="rId8"/>
    <p:sldId id="293" r:id="rId9"/>
    <p:sldId id="295" r:id="rId10"/>
    <p:sldId id="291" r:id="rId11"/>
    <p:sldId id="290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FFFE"/>
    <a:srgbClr val="F7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929F9F4-4A8F-4326-A1B4-22849713DDAB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5794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outlineViewPr>
    <p:cViewPr>
      <p:scale>
        <a:sx n="33" d="100"/>
        <a:sy n="33" d="100"/>
      </p:scale>
      <p:origin x="0" y="-21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3F566E-A994-4E50-A92B-5444E755CBEC}" type="datetime1">
              <a:rPr lang="es-ES" smtClean="0"/>
              <a:t>28/05/2020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0DF8-FD10-4451-A621-19CA56993D13}" type="datetime1">
              <a:rPr lang="es-ES" smtClean="0"/>
              <a:pPr/>
              <a:t>28/05/2020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080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8BC-B174-475B-98B7-FE18B4C09F6A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0294365-4003-437C-A0F5-524248E374DD}"/>
              </a:ext>
            </a:extLst>
          </p:cNvPr>
          <p:cNvSpPr/>
          <p:nvPr userDrawn="1"/>
        </p:nvSpPr>
        <p:spPr>
          <a:xfrm>
            <a:off x="0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EFA281E-522D-4FF3-9C5D-ABFB832C7091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 title="Gráfico de superposición">
            <a:extLst>
              <a:ext uri="{FF2B5EF4-FFF2-40B4-BE49-F238E27FC236}">
                <a16:creationId xmlns:a16="http://schemas.microsoft.com/office/drawing/2014/main" xmlns="" id="{91AAC7D0-2F52-4711-BE35-1406E978A9C9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 title="Gráfico de superposición">
            <a:extLst>
              <a:ext uri="{FF2B5EF4-FFF2-40B4-BE49-F238E27FC236}">
                <a16:creationId xmlns:a16="http://schemas.microsoft.com/office/drawing/2014/main" xmlns="" id="{AD6363D5-DBCE-486B-BFAD-F4486CCB439E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ADF6F8F-C843-46C9-BCAE-3A814A33C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89" y="580702"/>
            <a:ext cx="1346855" cy="519653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FE3C30B5-B1F5-4F75-B228-FD8CA3FBF33D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91ECDD84-471C-4235-9B29-BC10612DDC1E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2228237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219160566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ulo con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xmlns="" id="{71354EEE-2DC5-4D1B-9807-25660421A0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rIns="396000" rtlCol="0" anchor="ctr"/>
          <a:lstStyle>
            <a:lvl1pPr marL="0" indent="0" algn="r">
              <a:buNone/>
              <a:defRPr i="1"/>
            </a:lvl1pPr>
          </a:lstStyle>
          <a:p>
            <a:pPr rtl="0"/>
            <a:r>
              <a:rPr lang="es-ES" noProof="0" dirty="0"/>
              <a:t>Inserte o arrastre y coloque su foto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65618A6D-2D01-4E48-A214-E027E1DF2926}"/>
              </a:ext>
            </a:extLst>
          </p:cNvPr>
          <p:cNvSpPr/>
          <p:nvPr userDrawn="1"/>
        </p:nvSpPr>
        <p:spPr>
          <a:xfrm>
            <a:off x="-1" y="6704160"/>
            <a:ext cx="12191999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6D3A6A3E-8350-4459-B8CC-EAD99A470244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 title="Gráfico de superposición">
            <a:extLst>
              <a:ext uri="{FF2B5EF4-FFF2-40B4-BE49-F238E27FC236}">
                <a16:creationId xmlns:a16="http://schemas.microsoft.com/office/drawing/2014/main" xmlns="" id="{116BA484-94A7-491B-8880-A549E58F3024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Opción de portada de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9" name="Rectángulo 8" title="Gráfico de superposición">
            <a:extLst>
              <a:ext uri="{FF2B5EF4-FFF2-40B4-BE49-F238E27FC236}">
                <a16:creationId xmlns:a16="http://schemas.microsoft.com/office/drawing/2014/main" xmlns="" id="{C7502B15-7A29-47F1-B4E2-978F0C462B12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EF8196B-825A-4D0A-BFD3-FE474A8D0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89" y="580702"/>
            <a:ext cx="1346855" cy="519653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61788227-A423-4EF0-AD07-12996A738B02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ABA9D355-57CC-4CE6-BAD3-D2C3735E3850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 descr="Gráfico de título de portada (puede moverme)">
            <a:extLst>
              <a:ext uri="{FF2B5EF4-FFF2-40B4-BE49-F238E27FC236}">
                <a16:creationId xmlns:a16="http://schemas.microsoft.com/office/drawing/2014/main" xmlns="" id="{22DB2211-43FB-4DED-A78D-B675BA45FB49}"/>
              </a:ext>
            </a:extLst>
          </p:cNvPr>
          <p:cNvSpPr/>
          <p:nvPr userDrawn="1"/>
        </p:nvSpPr>
        <p:spPr>
          <a:xfrm>
            <a:off x="2143138" y="1038995"/>
            <a:ext cx="399819" cy="40610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grpSp>
        <p:nvGrpSpPr>
          <p:cNvPr id="21" name="Grupo 20" descr="Gráfico de título de portada (puede moverme)">
            <a:extLst>
              <a:ext uri="{FF2B5EF4-FFF2-40B4-BE49-F238E27FC236}">
                <a16:creationId xmlns:a16="http://schemas.microsoft.com/office/drawing/2014/main" xmlns="" id="{AD95DECB-9715-4C50-BF9D-619FD8182B17}"/>
              </a:ext>
            </a:extLst>
          </p:cNvPr>
          <p:cNvGrpSpPr/>
          <p:nvPr userDrawn="1"/>
        </p:nvGrpSpPr>
        <p:grpSpPr>
          <a:xfrm>
            <a:off x="3752763" y="2652121"/>
            <a:ext cx="1022532" cy="1022532"/>
            <a:chOff x="3775686" y="2602347"/>
            <a:chExt cx="1022532" cy="1022532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CB44883B-F11E-41B5-9FEB-ED560A239A0E}"/>
                </a:ext>
              </a:extLst>
            </p:cNvPr>
            <p:cNvSpPr/>
            <p:nvPr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A0712D12-C314-4A6A-9003-E94F4CC995C4}"/>
                </a:ext>
              </a:extLst>
            </p:cNvPr>
            <p:cNvSpPr/>
            <p:nvPr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26" name="Grupo 25" descr="Gráfico de título de portada (puede girarme)">
            <a:extLst>
              <a:ext uri="{FF2B5EF4-FFF2-40B4-BE49-F238E27FC236}">
                <a16:creationId xmlns:a16="http://schemas.microsoft.com/office/drawing/2014/main" xmlns="" id="{4CDDFE0A-CF92-4F5D-9A01-CDE02D1D5B61}"/>
              </a:ext>
            </a:extLst>
          </p:cNvPr>
          <p:cNvGrpSpPr/>
          <p:nvPr userDrawn="1"/>
        </p:nvGrpSpPr>
        <p:grpSpPr>
          <a:xfrm>
            <a:off x="1952144" y="833521"/>
            <a:ext cx="2678654" cy="2720745"/>
            <a:chOff x="1952144" y="833521"/>
            <a:chExt cx="2678654" cy="2720745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CE218AD4-04AC-496E-81D4-3E9AB3797536}"/>
                </a:ext>
              </a:extLst>
            </p:cNvPr>
            <p:cNvSpPr/>
            <p:nvPr/>
          </p:nvSpPr>
          <p:spPr>
            <a:xfrm>
              <a:off x="1952144" y="833521"/>
              <a:ext cx="2678654" cy="2720745"/>
            </a:xfrm>
            <a:prstGeom prst="ellipse">
              <a:avLst/>
            </a:prstGeom>
            <a:noFill/>
            <a:ln w="111125">
              <a:solidFill>
                <a:schemeClr val="bg1">
                  <a:alpha val="6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C4E3872F-2849-4F1E-AA5C-000A13FFE98A}"/>
                </a:ext>
              </a:extLst>
            </p:cNvPr>
            <p:cNvCxnSpPr>
              <a:cxnSpLocks/>
            </p:cNvCxnSpPr>
            <p:nvPr/>
          </p:nvCxnSpPr>
          <p:spPr>
            <a:xfrm>
              <a:off x="2125238" y="1027660"/>
              <a:ext cx="2332466" cy="2332466"/>
            </a:xfrm>
            <a:prstGeom prst="line">
              <a:avLst/>
            </a:prstGeom>
            <a:ln>
              <a:solidFill>
                <a:schemeClr val="bg2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442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0294365-4003-437C-A0F5-524248E374DD}"/>
              </a:ext>
            </a:extLst>
          </p:cNvPr>
          <p:cNvSpPr/>
          <p:nvPr userDrawn="1"/>
        </p:nvSpPr>
        <p:spPr>
          <a:xfrm>
            <a:off x="0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7EFA281E-522D-4FF3-9C5D-ABFB832C7091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Rectángulo 22" title="Gráfico de superposición">
            <a:extLst>
              <a:ext uri="{FF2B5EF4-FFF2-40B4-BE49-F238E27FC236}">
                <a16:creationId xmlns:a16="http://schemas.microsoft.com/office/drawing/2014/main" xmlns="" id="{91AAC7D0-2F52-4711-BE35-1406E978A9C9}"/>
              </a:ext>
            </a:extLst>
          </p:cNvPr>
          <p:cNvSpPr/>
          <p:nvPr userDrawn="1"/>
        </p:nvSpPr>
        <p:spPr bwMode="ltGray">
          <a:xfrm>
            <a:off x="441325" y="3897168"/>
            <a:ext cx="5877235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E5F6BFFB-AC1F-469E-BF67-102C61E468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917" y="3907857"/>
            <a:ext cx="5167824" cy="1532849"/>
          </a:xfrm>
        </p:spPr>
        <p:txBody>
          <a:bodyPr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Opción de portada de presentación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xmlns="" id="{569475B0-300D-4DAC-9037-4A7165C20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152" y="5489089"/>
            <a:ext cx="5167824" cy="691666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6" name="Rectángulo 25" title="Gráfico de superposición">
            <a:extLst>
              <a:ext uri="{FF2B5EF4-FFF2-40B4-BE49-F238E27FC236}">
                <a16:creationId xmlns:a16="http://schemas.microsoft.com/office/drawing/2014/main" xmlns="" id="{AD6363D5-DBCE-486B-BFAD-F4486CCB439E}"/>
              </a:ext>
            </a:extLst>
          </p:cNvPr>
          <p:cNvSpPr/>
          <p:nvPr userDrawn="1"/>
        </p:nvSpPr>
        <p:spPr bwMode="ltGray">
          <a:xfrm>
            <a:off x="441324" y="210465"/>
            <a:ext cx="5877225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8ADF6F8F-C843-46C9-BCAE-3A814A33C0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89" y="580702"/>
            <a:ext cx="1346855" cy="519653"/>
          </a:xfrm>
          <a:prstGeom prst="rect">
            <a:avLst/>
          </a:prstGeom>
        </p:spPr>
      </p:pic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FE3C30B5-B1F5-4F75-B228-FD8CA3FBF33D}"/>
              </a:ext>
            </a:extLst>
          </p:cNvPr>
          <p:cNvCxnSpPr>
            <a:cxnSpLocks/>
          </p:cNvCxnSpPr>
          <p:nvPr userDrawn="1"/>
        </p:nvCxnSpPr>
        <p:spPr>
          <a:xfrm>
            <a:off x="630903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91ECDD84-471C-4235-9B29-BC10612DDC1E}"/>
              </a:ext>
            </a:extLst>
          </p:cNvPr>
          <p:cNvCxnSpPr>
            <a:cxnSpLocks/>
          </p:cNvCxnSpPr>
          <p:nvPr userDrawn="1"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cabezado de secció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Rectángulo 19" title="Gráfico de superposición">
            <a:extLst>
              <a:ext uri="{FF2B5EF4-FFF2-40B4-BE49-F238E27FC236}">
                <a16:creationId xmlns:a16="http://schemas.microsoft.com/office/drawing/2014/main" xmlns="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Rectángulo 20" title="Gráfico de superposición">
            <a:extLst>
              <a:ext uri="{FF2B5EF4-FFF2-40B4-BE49-F238E27FC236}">
                <a16:creationId xmlns:a16="http://schemas.microsoft.com/office/drawing/2014/main" xmlns="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Haga clic para editar el estilo del título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2CF4172-29E1-4D30-904A-8BD5113C1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11DE6450-88E3-478B-8298-FD7C76A2FAB8}"/>
              </a:ext>
            </a:extLst>
          </p:cNvPr>
          <p:cNvSpPr/>
          <p:nvPr userDrawn="1"/>
        </p:nvSpPr>
        <p:spPr>
          <a:xfrm>
            <a:off x="2176606" y="2187602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5302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 con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ción de imagen 4">
            <a:extLst>
              <a:ext uri="{FF2B5EF4-FFF2-40B4-BE49-F238E27FC236}">
                <a16:creationId xmlns:a16="http://schemas.microsoft.com/office/drawing/2014/main" xmlns="" id="{EBC7E09B-F6F8-4471-974B-65A91E899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04013"/>
          </a:xfrm>
        </p:spPr>
        <p:txBody>
          <a:bodyPr lIns="396000" rIns="0" rtlCol="0" anchor="ctr"/>
          <a:lstStyle>
            <a:lvl1pPr marL="0" indent="0" algn="l">
              <a:buNone/>
              <a:defRPr i="1"/>
            </a:lvl1pPr>
          </a:lstStyle>
          <a:p>
            <a:pPr rtl="0"/>
            <a:r>
              <a:rPr lang="es-ES" noProof="0" dirty="0"/>
              <a:t>Inserte o arrastre y coloque su foto2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Rectángulo 19" title="Gráfico de superposición">
            <a:extLst>
              <a:ext uri="{FF2B5EF4-FFF2-40B4-BE49-F238E27FC236}">
                <a16:creationId xmlns:a16="http://schemas.microsoft.com/office/drawing/2014/main" xmlns="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Rectángulo 20" title="Gráfico de superposición">
            <a:extLst>
              <a:ext uri="{FF2B5EF4-FFF2-40B4-BE49-F238E27FC236}">
                <a16:creationId xmlns:a16="http://schemas.microsoft.com/office/drawing/2014/main" xmlns="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xmlns="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970E0FA-1A52-40A2-A249-316F9C37CA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2799" y="3897168"/>
            <a:ext cx="4456700" cy="1610532"/>
          </a:xfrm>
        </p:spPr>
        <p:txBody>
          <a:bodyPr rtlCol="0" anchor="b"/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Haga clic para editar el estilo del título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79D4DA45-533D-4DE3-AFCB-71AD09187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800" y="5558598"/>
            <a:ext cx="4456699" cy="1048939"/>
          </a:xfrm>
        </p:spPr>
        <p:txBody>
          <a:bodyPr rtlCol="0"/>
          <a:lstStyle>
            <a:lvl1pPr marL="0" indent="0" algn="r">
              <a:buNone/>
              <a:defRPr lang="en-ZA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2CF4172-29E1-4D30-904A-8BD5113C1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7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82" y="1152000"/>
            <a:ext cx="10999767" cy="503925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es-ES" noProof="0" dirty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9E58A019-6601-4FFB-9A68-62887365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681" y="1152000"/>
            <a:ext cx="5400000" cy="50400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0318" y="1152525"/>
            <a:ext cx="5400000" cy="50387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DCA7A7A7-C80D-4495-B14B-6296A75798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9A841D61-5F98-4EC4-B787-EB56150857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2C05FD31-A7DF-49EF-9D28-882C100E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82" y="1152000"/>
            <a:ext cx="5400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682" y="1584000"/>
            <a:ext cx="5400000" cy="46080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0318" y="1584325"/>
            <a:ext cx="5400000" cy="46069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0318" y="1152525"/>
            <a:ext cx="5400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AA35D8ED-2066-4E08-8401-49E9FAEFB9B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0DB73A6-9F9E-4741-8EA1-ACBEE74D01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s-ES" noProof="0" dirty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9BB8B9F0-A458-406A-93FD-B51037C08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481522-201F-4996-9579-5F11FA4F2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944CE59-25C2-4E40-866A-15718DC5A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AEE8C60A-4B89-4ABC-BBDC-C6357412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49708950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xmlns="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700" y="1016000"/>
            <a:ext cx="6486481" cy="51089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xmlns="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681" y="3960000"/>
            <a:ext cx="4114800" cy="2164938"/>
          </a:xfrm>
        </p:spPr>
        <p:txBody>
          <a:bodyPr rtlCol="0"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81" y="1016000"/>
            <a:ext cx="4114800" cy="2744226"/>
          </a:xfrm>
        </p:spPr>
        <p:txBody>
          <a:bodyPr rtlCol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EDB90D34-30D8-41A0-8277-15FABE7B4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1682" y="6320622"/>
            <a:ext cx="4114800" cy="226714"/>
          </a:xfrm>
        </p:spPr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E3E9349-1106-4A24-B492-C0D854F00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098FA49-168B-4F86-89CF-B8C8344F3316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515E1821-75EB-4FF2-8952-E1945C42D14F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de imagen">
            <a:extLst>
              <a:ext uri="{FF2B5EF4-FFF2-40B4-BE49-F238E27FC236}">
                <a16:creationId xmlns:a16="http://schemas.microsoft.com/office/drawing/2014/main" xmlns="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92699" y="1"/>
            <a:ext cx="6486482" cy="6687110"/>
          </a:xfrm>
          <a:solidFill>
            <a:schemeClr val="tx1">
              <a:lumMod val="95000"/>
              <a:lumOff val="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Inserte o arrastre y coloque su foto</a:t>
            </a:r>
          </a:p>
        </p:txBody>
      </p:sp>
      <p:sp>
        <p:nvSpPr>
          <p:cNvPr id="12" name="Marcador de posición de texto 3">
            <a:extLst>
              <a:ext uri="{FF2B5EF4-FFF2-40B4-BE49-F238E27FC236}">
                <a16:creationId xmlns:a16="http://schemas.microsoft.com/office/drawing/2014/main" xmlns="" id="{F13AC73C-8104-4F0B-B04E-FB14DCFDB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681" y="3960000"/>
            <a:ext cx="4114800" cy="2164938"/>
          </a:xfrm>
        </p:spPr>
        <p:txBody>
          <a:bodyPr rtlCol="0"/>
          <a:lstStyle>
            <a:lvl1pPr marL="0" indent="0">
              <a:buNone/>
              <a:defRPr lang="en-US" sz="180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9" y="1016000"/>
            <a:ext cx="4114801" cy="2744226"/>
          </a:xfrm>
        </p:spPr>
        <p:txBody>
          <a:bodyPr rtlCol="0"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45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6306C0-C390-4360-B704-9B0A7311FF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333A53F-6548-4F5B-AAEE-2E862AEB1A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s-ES" noProof="0" dirty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98BC-B174-475B-98B7-FE18B4C09F6A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AB17F09-2FB8-477A-B617-7C7DF00E790D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766666C-26CB-43F7-98BE-26169B9B534F}"/>
              </a:ext>
            </a:extLst>
          </p:cNvPr>
          <p:cNvSpPr/>
          <p:nvPr userDrawn="1"/>
        </p:nvSpPr>
        <p:spPr>
          <a:xfrm>
            <a:off x="-1" y="6704160"/>
            <a:ext cx="1219200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 title="Gráfico de superposición">
            <a:extLst>
              <a:ext uri="{FF2B5EF4-FFF2-40B4-BE49-F238E27FC236}">
                <a16:creationId xmlns:a16="http://schemas.microsoft.com/office/drawing/2014/main" xmlns="" id="{1FE4E1AC-B5B2-4E9A-91BE-8FD5C03079FD}"/>
              </a:ext>
            </a:extLst>
          </p:cNvPr>
          <p:cNvSpPr/>
          <p:nvPr userDrawn="1"/>
        </p:nvSpPr>
        <p:spPr bwMode="ltGray">
          <a:xfrm>
            <a:off x="6894288" y="3897168"/>
            <a:ext cx="5008820" cy="28632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 title="Gráfico de superposición">
            <a:extLst>
              <a:ext uri="{FF2B5EF4-FFF2-40B4-BE49-F238E27FC236}">
                <a16:creationId xmlns:a16="http://schemas.microsoft.com/office/drawing/2014/main" xmlns="" id="{F99B621E-651C-4C89-A9C4-28A012B85846}"/>
              </a:ext>
            </a:extLst>
          </p:cNvPr>
          <p:cNvSpPr/>
          <p:nvPr userDrawn="1"/>
        </p:nvSpPr>
        <p:spPr bwMode="ltGray">
          <a:xfrm>
            <a:off x="6894288" y="210465"/>
            <a:ext cx="5008820" cy="3694783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E6CBB339-4EA4-4FD1-9BB3-701EE80B5088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5530CE77-54B1-4849-AFD3-A4118B3B1380}"/>
              </a:ext>
            </a:extLst>
          </p:cNvPr>
          <p:cNvCxnSpPr>
            <a:cxnSpLocks/>
          </p:cNvCxnSpPr>
          <p:nvPr userDrawn="1"/>
        </p:nvCxnSpPr>
        <p:spPr>
          <a:xfrm>
            <a:off x="1190310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2CF4172-29E1-4D30-904A-8BD5113C18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2644" y="580702"/>
            <a:ext cx="1346855" cy="519653"/>
          </a:xfrm>
          <a:prstGeom prst="rect">
            <a:avLst/>
          </a:prstGeom>
        </p:spPr>
      </p:pic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719794C5-08DF-4384-90C5-733845C8C7D9}"/>
              </a:ext>
            </a:extLst>
          </p:cNvPr>
          <p:cNvCxnSpPr>
            <a:cxnSpLocks/>
          </p:cNvCxnSpPr>
          <p:nvPr userDrawn="1"/>
        </p:nvCxnSpPr>
        <p:spPr>
          <a:xfrm>
            <a:off x="6894288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11DE6450-88E3-478B-8298-FD7C76A2FAB8}"/>
              </a:ext>
            </a:extLst>
          </p:cNvPr>
          <p:cNvSpPr/>
          <p:nvPr userDrawn="1"/>
        </p:nvSpPr>
        <p:spPr>
          <a:xfrm>
            <a:off x="2176606" y="2187602"/>
            <a:ext cx="2678654" cy="2720745"/>
          </a:xfrm>
          <a:prstGeom prst="ellipse">
            <a:avLst/>
          </a:prstGeom>
          <a:noFill/>
          <a:ln w="111125">
            <a:solidFill>
              <a:schemeClr val="bg1">
                <a:alpha val="6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7792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155386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378709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173380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73209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144670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</p:spTree>
    <p:extLst>
      <p:ext uri="{BB962C8B-B14F-4D97-AF65-F5344CB8AC3E}">
        <p14:creationId xmlns:p14="http://schemas.microsoft.com/office/powerpoint/2010/main" val="29785180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46AA-689D-41DE-A649-6B117021270A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Agregue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‹Nº›</a:t>
            </a:fld>
            <a:endParaRPr lang="es-ES" b="1" i="1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B6CB7A4-3F87-40B5-90E8-CDBE273668A3}"/>
              </a:ext>
            </a:extLst>
          </p:cNvPr>
          <p:cNvSpPr/>
          <p:nvPr userDrawn="1"/>
        </p:nvSpPr>
        <p:spPr>
          <a:xfrm>
            <a:off x="11580000" y="6704160"/>
            <a:ext cx="612000" cy="153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D8A2F97-6D60-46FC-A9F8-936208153882}"/>
              </a:ext>
            </a:extLst>
          </p:cNvPr>
          <p:cNvSpPr/>
          <p:nvPr userDrawn="1"/>
        </p:nvSpPr>
        <p:spPr>
          <a:xfrm>
            <a:off x="0" y="6704160"/>
            <a:ext cx="11601450" cy="15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590B2D3-A5A2-4560-AC65-2077AE62E3C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349" y="162707"/>
            <a:ext cx="1308679" cy="50492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2FDBAFA2-F5E0-42BB-B15D-53BACE961ED2}"/>
              </a:ext>
            </a:extLst>
          </p:cNvPr>
          <p:cNvSpPr/>
          <p:nvPr userDrawn="1"/>
        </p:nvSpPr>
        <p:spPr>
          <a:xfrm>
            <a:off x="0" y="6550320"/>
            <a:ext cx="12192000" cy="15384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35629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675" r:id="rId13"/>
    <p:sldLayoutId id="2147483680" r:id="rId14"/>
    <p:sldLayoutId id="2147483682" r:id="rId15"/>
    <p:sldLayoutId id="2147483650" r:id="rId16"/>
    <p:sldLayoutId id="2147483652" r:id="rId17"/>
    <p:sldLayoutId id="2147483653" r:id="rId18"/>
    <p:sldLayoutId id="2147483654" r:id="rId19"/>
    <p:sldLayoutId id="2147483677" r:id="rId20"/>
    <p:sldLayoutId id="214748367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CYaSurms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Señal digital durante la noche">
            <a:extLst>
              <a:ext uri="{FF2B5EF4-FFF2-40B4-BE49-F238E27FC236}">
                <a16:creationId xmlns:a16="http://schemas.microsoft.com/office/drawing/2014/main" xmlns="" id="{158A29DA-889A-405F-9EBC-17F0179D75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" b="12"/>
          <a:stretch>
            <a:fillRect/>
          </a:stretch>
        </p:blipFill>
        <p:spPr/>
      </p:pic>
      <p:sp>
        <p:nvSpPr>
          <p:cNvPr id="11" name="Elipse 10" descr="Gráfico de título de portada (puede moverme)">
            <a:extLst>
              <a:ext uri="{FF2B5EF4-FFF2-40B4-BE49-F238E27FC236}">
                <a16:creationId xmlns:a16="http://schemas.microsoft.com/office/drawing/2014/main" xmlns="" id="{A185A67E-A75A-47A0-A846-3772FAE1B973}"/>
              </a:ext>
            </a:extLst>
          </p:cNvPr>
          <p:cNvSpPr/>
          <p:nvPr/>
        </p:nvSpPr>
        <p:spPr>
          <a:xfrm>
            <a:off x="2143138" y="1038995"/>
            <a:ext cx="399819" cy="406102"/>
          </a:xfrm>
          <a:prstGeom prst="ellipse">
            <a:avLst/>
          </a:prstGeom>
          <a:noFill/>
          <a:ln w="3175">
            <a:solidFill>
              <a:schemeClr val="bg1"/>
            </a:solidFill>
          </a:ln>
          <a:effectLst>
            <a:glow rad="114300">
              <a:schemeClr val="bg1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dirty="0"/>
          </a:p>
        </p:txBody>
      </p:sp>
      <p:grpSp>
        <p:nvGrpSpPr>
          <p:cNvPr id="21" name="Grupo 20" descr="Gráfico de título de portada (puede moverme)">
            <a:extLst>
              <a:ext uri="{FF2B5EF4-FFF2-40B4-BE49-F238E27FC236}">
                <a16:creationId xmlns:a16="http://schemas.microsoft.com/office/drawing/2014/main" xmlns="" id="{6178E4B4-24A5-4096-A3D1-F762B1F4BDB5}"/>
              </a:ext>
            </a:extLst>
          </p:cNvPr>
          <p:cNvGrpSpPr/>
          <p:nvPr/>
        </p:nvGrpSpPr>
        <p:grpSpPr>
          <a:xfrm>
            <a:off x="3752763" y="2652121"/>
            <a:ext cx="1022532" cy="1022532"/>
            <a:chOff x="3775686" y="2602347"/>
            <a:chExt cx="1022532" cy="1022532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B1B86F4D-9AF7-49E0-AEDA-AB23809D657B}"/>
                </a:ext>
              </a:extLst>
            </p:cNvPr>
            <p:cNvSpPr/>
            <p:nvPr/>
          </p:nvSpPr>
          <p:spPr>
            <a:xfrm>
              <a:off x="3775686" y="2602347"/>
              <a:ext cx="1022532" cy="102253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glow rad="165100">
                <a:schemeClr val="bg1">
                  <a:alpha val="9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BE8D72F0-ECB8-4873-A8F4-C15E2290E288}"/>
                </a:ext>
              </a:extLst>
            </p:cNvPr>
            <p:cNvSpPr/>
            <p:nvPr/>
          </p:nvSpPr>
          <p:spPr>
            <a:xfrm>
              <a:off x="4257769" y="3084430"/>
              <a:ext cx="58366" cy="5836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00">
                  <a:schemeClr val="accent2">
                    <a:lumMod val="20000"/>
                    <a:lumOff val="80000"/>
                  </a:schemeClr>
                </a:gs>
                <a:gs pos="65000">
                  <a:srgbClr val="F7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651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cxnSp>
        <p:nvCxnSpPr>
          <p:cNvPr id="16" name="Conector recto 15" descr="elemento decorativo">
            <a:extLst>
              <a:ext uri="{FF2B5EF4-FFF2-40B4-BE49-F238E27FC236}">
                <a16:creationId xmlns:a16="http://schemas.microsoft.com/office/drawing/2014/main" xmlns="" id="{26658F5F-1D95-45C0-BA5E-84A608B4A5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1325" y="210466"/>
            <a:ext cx="0" cy="6492753"/>
          </a:xfrm>
          <a:prstGeom prst="line">
            <a:avLst/>
          </a:prstGeom>
          <a:ln w="3175">
            <a:solidFill>
              <a:schemeClr val="bg1">
                <a:lumMod val="9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1590656" y="780381"/>
            <a:ext cx="5919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ECONOMIA GLOBAL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l="-1014" t="1202" r="12253" b="-1202"/>
          <a:stretch/>
        </p:blipFill>
        <p:spPr>
          <a:xfrm>
            <a:off x="8303260" y="1267505"/>
            <a:ext cx="3381777" cy="21431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765" y="4121459"/>
            <a:ext cx="3760765" cy="211104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041" y="2484092"/>
            <a:ext cx="6409003" cy="32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2</a:t>
            </a:fld>
            <a:endParaRPr lang="es-ES" b="1" i="1" noProof="0" dirty="0"/>
          </a:p>
        </p:txBody>
      </p:sp>
      <p:pic>
        <p:nvPicPr>
          <p:cNvPr id="3" name="Marcador de posición de imagen 32" descr="Cables de fibra óptica">
            <a:extLst>
              <a:ext uri="{FF2B5EF4-FFF2-40B4-BE49-F238E27FC236}">
                <a16:creationId xmlns:a16="http://schemas.microsoft.com/office/drawing/2014/main" xmlns="" id="{B21FC1DB-B2B2-4AAC-9181-840F2A673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>
            <a:fillRect/>
          </a:stretch>
        </p:blipFill>
        <p:spPr>
          <a:xfrm>
            <a:off x="0" y="0"/>
            <a:ext cx="3889419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340180" y="412124"/>
            <a:ext cx="54992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OBJETIVO:</a:t>
            </a:r>
          </a:p>
          <a:p>
            <a:endParaRPr lang="es-CL" sz="2800" dirty="0"/>
          </a:p>
          <a:p>
            <a:r>
              <a:rPr lang="es-CL" sz="2800" dirty="0" smtClean="0"/>
              <a:t>Investigar </a:t>
            </a:r>
            <a:r>
              <a:rPr lang="es-CL" sz="2800" dirty="0"/>
              <a:t>algunos aspectos de la economía global actual como cambios en la producción y en el mercado del trabajo, el rol del comercio mundial y del mercado </a:t>
            </a:r>
            <a:r>
              <a:rPr lang="es-CL" sz="2800" dirty="0" smtClean="0"/>
              <a:t>financiero.</a:t>
            </a:r>
            <a:endParaRPr lang="es-C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061" y="4197909"/>
            <a:ext cx="3486600" cy="23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6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3</a:t>
            </a:fld>
            <a:endParaRPr lang="es-ES" b="1" i="1" noProof="0" dirty="0"/>
          </a:p>
        </p:txBody>
      </p:sp>
      <p:pic>
        <p:nvPicPr>
          <p:cNvPr id="3" name="Marcador de posición de imagen 32" descr="Cables de fibra óptica">
            <a:extLst>
              <a:ext uri="{FF2B5EF4-FFF2-40B4-BE49-F238E27FC236}">
                <a16:creationId xmlns:a16="http://schemas.microsoft.com/office/drawing/2014/main" xmlns="" id="{B21FC1DB-B2B2-4AAC-9181-840F2A673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>
            <a:fillRect/>
          </a:stretch>
        </p:blipFill>
        <p:spPr>
          <a:xfrm>
            <a:off x="0" y="0"/>
            <a:ext cx="3889419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096555" y="592428"/>
            <a:ext cx="6683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Recurso audiovisual “la nueva economía global”</a:t>
            </a:r>
          </a:p>
          <a:p>
            <a:endParaRPr lang="es-CL" sz="2400" dirty="0"/>
          </a:p>
          <a:p>
            <a:r>
              <a:rPr lang="es-CL" sz="2400" dirty="0">
                <a:hlinkClick r:id="rId3"/>
              </a:rPr>
              <a:t>https://www.youtube.com/watch?v=RkCYaSurmsE</a:t>
            </a:r>
            <a:endParaRPr lang="es-CL" sz="2400" dirty="0" smtClean="0"/>
          </a:p>
          <a:p>
            <a:endParaRPr lang="es-CL" sz="2400" dirty="0"/>
          </a:p>
          <a:p>
            <a:r>
              <a:rPr lang="es-CL" sz="2400" dirty="0" smtClean="0"/>
              <a:t>1.- ¿Cuándo </a:t>
            </a:r>
            <a:r>
              <a:rPr lang="es-CL" sz="2400" dirty="0"/>
              <a:t>se habla de economía global, se considera el resultado de la suma de las economías de los países o de un sistema económico común? </a:t>
            </a:r>
            <a:endParaRPr lang="es-CL" sz="2400" dirty="0" smtClean="0"/>
          </a:p>
          <a:p>
            <a:endParaRPr lang="es-CL" sz="2400" dirty="0"/>
          </a:p>
          <a:p>
            <a:r>
              <a:rPr lang="es-CL" sz="2400" dirty="0" smtClean="0"/>
              <a:t>2.- ¿Quiénes han dominado tradicionalmente la economía global?</a:t>
            </a:r>
          </a:p>
          <a:p>
            <a:endParaRPr lang="es-CL" sz="2400" dirty="0"/>
          </a:p>
          <a:p>
            <a:r>
              <a:rPr lang="es-CL" sz="2400" dirty="0" smtClean="0"/>
              <a:t>3.- ¿Cuál es la tendencia en estos últimos años respecto al dominio de la economía global?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97514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4</a:t>
            </a:fld>
            <a:endParaRPr lang="es-ES" b="1" i="1" noProof="0" dirty="0"/>
          </a:p>
        </p:txBody>
      </p:sp>
      <p:pic>
        <p:nvPicPr>
          <p:cNvPr id="3" name="Marcador de posición de imagen 32" descr="Cables de fibra óptica">
            <a:extLst>
              <a:ext uri="{FF2B5EF4-FFF2-40B4-BE49-F238E27FC236}">
                <a16:creationId xmlns:a16="http://schemas.microsoft.com/office/drawing/2014/main" xmlns="" id="{B21FC1DB-B2B2-4AAC-9181-840F2A673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>
            <a:fillRect/>
          </a:stretch>
        </p:blipFill>
        <p:spPr>
          <a:xfrm>
            <a:off x="8302581" y="0"/>
            <a:ext cx="3889419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7731" y="579550"/>
            <a:ext cx="7856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La </a:t>
            </a:r>
            <a:r>
              <a:rPr lang="es-CL" sz="2400" dirty="0" smtClean="0"/>
              <a:t>economía global o economía </a:t>
            </a:r>
            <a:r>
              <a:rPr lang="es-CL" sz="2400" dirty="0"/>
              <a:t>internacional se refiere a las relaciones económicas entre los países, comercio internacional, movimientos internacionales de capital y sistemas monetarios internacionales. El concepto se alude a una economía integrada a través de las fronteras nacionales.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21" y="2895153"/>
            <a:ext cx="5649532" cy="31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28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5</a:t>
            </a:fld>
            <a:endParaRPr lang="es-ES" b="1" i="1" noProof="0" dirty="0"/>
          </a:p>
        </p:txBody>
      </p:sp>
      <p:pic>
        <p:nvPicPr>
          <p:cNvPr id="3" name="Marcador de posición de imagen 32" descr="Cables de fibra óptica">
            <a:extLst>
              <a:ext uri="{FF2B5EF4-FFF2-40B4-BE49-F238E27FC236}">
                <a16:creationId xmlns:a16="http://schemas.microsoft.com/office/drawing/2014/main" xmlns="" id="{B21FC1DB-B2B2-4AAC-9181-840F2A673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>
            <a:fillRect/>
          </a:stretch>
        </p:blipFill>
        <p:spPr>
          <a:xfrm>
            <a:off x="0" y="0"/>
            <a:ext cx="4031087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0152" y="283083"/>
            <a:ext cx="403108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 </a:t>
            </a:r>
            <a:r>
              <a:rPr lang="es-CL" sz="2400" dirty="0"/>
              <a:t>En el pasado, las transacciones internacionales complejas fueron dominadas por diplomáticos, políticos internacionales y expertos en negocios. </a:t>
            </a:r>
            <a:endParaRPr lang="es-CL" sz="2400" dirty="0" smtClean="0"/>
          </a:p>
          <a:p>
            <a:endParaRPr lang="es-CL" sz="2400" dirty="0" smtClean="0"/>
          </a:p>
          <a:p>
            <a:r>
              <a:rPr lang="es-CL" sz="2400" dirty="0" smtClean="0"/>
              <a:t>Hoy</a:t>
            </a:r>
            <a:r>
              <a:rPr lang="es-CL" sz="2400" dirty="0"/>
              <a:t>, un conjunto de tendencias económicas, tecnológicas, demográficas y geopolíticas exigirán que todos los ciudadanos, y no sólo la élite, tengan ese tipo de influencia global. </a:t>
            </a:r>
          </a:p>
          <a:p>
            <a:endParaRPr lang="es-CL" sz="2400" dirty="0" smtClean="0"/>
          </a:p>
          <a:p>
            <a:r>
              <a:rPr lang="es-CL" sz="2400" dirty="0" smtClean="0"/>
              <a:t>Conocer </a:t>
            </a:r>
            <a:r>
              <a:rPr lang="es-CL" sz="2400" dirty="0"/>
              <a:t>el mundo ya no es un lujo , sino una necesidad.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00" t="-1140" r="-2600" b="11939"/>
          <a:stretch/>
        </p:blipFill>
        <p:spPr>
          <a:xfrm>
            <a:off x="4623784" y="825136"/>
            <a:ext cx="7147506" cy="528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2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6</a:t>
            </a:fld>
            <a:endParaRPr lang="es-ES" b="1" i="1" noProof="0" dirty="0"/>
          </a:p>
        </p:txBody>
      </p:sp>
      <p:pic>
        <p:nvPicPr>
          <p:cNvPr id="3" name="Marcador de posición de imagen 32" descr="Cables de fibra óptica">
            <a:extLst>
              <a:ext uri="{FF2B5EF4-FFF2-40B4-BE49-F238E27FC236}">
                <a16:creationId xmlns:a16="http://schemas.microsoft.com/office/drawing/2014/main" xmlns="" id="{B21FC1DB-B2B2-4AAC-9181-840F2A673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>
            <a:fillRect/>
          </a:stretch>
        </p:blipFill>
        <p:spPr>
          <a:xfrm>
            <a:off x="8302581" y="0"/>
            <a:ext cx="3889419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3184" y="180305"/>
            <a:ext cx="11998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GLOBALIZACION</a:t>
            </a:r>
            <a:endParaRPr lang="es-CL" sz="2000" dirty="0"/>
          </a:p>
          <a:p>
            <a:r>
              <a:rPr lang="es-CL" sz="2000" dirty="0" smtClean="0"/>
              <a:t>Proceso </a:t>
            </a:r>
            <a:r>
              <a:rPr lang="es-CL" sz="2000" dirty="0"/>
              <a:t>de integración económica, aunque también política, social y cultural, a nivel mundial, que lleva a los países a traspasar sus límites territoriales en busca de nuevos mercados, estableciendo así interrelaciones e interdependencia entre distintas partes del mundo</a:t>
            </a:r>
            <a:r>
              <a:rPr lang="es-CL" sz="2000" dirty="0" smtClean="0"/>
              <a:t>.</a:t>
            </a:r>
          </a:p>
          <a:p>
            <a:endParaRPr lang="es-CL" sz="2000" dirty="0"/>
          </a:p>
          <a:p>
            <a:r>
              <a:rPr lang="es-CL" sz="2000" dirty="0"/>
              <a:t>Un conjunto de transformaciones sociales, económicas y políticas en los diferentes países que les acerca un modelo de carácter global. </a:t>
            </a:r>
          </a:p>
          <a:p>
            <a:endParaRPr lang="es-CL" sz="2000" dirty="0" smtClean="0"/>
          </a:p>
          <a:p>
            <a:r>
              <a:rPr lang="es-CL" sz="2000" dirty="0" smtClean="0"/>
              <a:t>El </a:t>
            </a:r>
            <a:r>
              <a:rPr lang="es-CL" sz="2000" dirty="0"/>
              <a:t>predominio de unos modos de producción y de movimientos de capital a escala planetaria, impulsados por los países más avanzados.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730" y="3530709"/>
            <a:ext cx="47244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3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7</a:t>
            </a:fld>
            <a:endParaRPr lang="es-ES" b="1" i="1" noProof="0" dirty="0"/>
          </a:p>
        </p:txBody>
      </p:sp>
      <p:pic>
        <p:nvPicPr>
          <p:cNvPr id="3" name="Marcador de posición de imagen 32" descr="Cables de fibra óptica">
            <a:extLst>
              <a:ext uri="{FF2B5EF4-FFF2-40B4-BE49-F238E27FC236}">
                <a16:creationId xmlns:a16="http://schemas.microsoft.com/office/drawing/2014/main" xmlns="" id="{B21FC1DB-B2B2-4AAC-9181-840F2A673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>
            <a:fillRect/>
          </a:stretch>
        </p:blipFill>
        <p:spPr>
          <a:xfrm>
            <a:off x="0" y="0"/>
            <a:ext cx="3889419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154509" y="612844"/>
            <a:ext cx="72840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ESTRATEGIAS DE OPERACIONES ECONOMICAS INTERNACIONALES</a:t>
            </a:r>
          </a:p>
          <a:p>
            <a:endParaRPr lang="es-CL" sz="2400" dirty="0"/>
          </a:p>
          <a:p>
            <a:r>
              <a:rPr lang="es-CL" sz="2400" dirty="0" smtClean="0"/>
              <a:t>Las </a:t>
            </a:r>
            <a:r>
              <a:rPr lang="es-CL" sz="2400" dirty="0"/>
              <a:t>compañías se sienten motivadas para expandirse hacia los mercados internacionales por cualquiera de las siguientes razones: </a:t>
            </a:r>
            <a:endParaRPr lang="es-CL" sz="2400" dirty="0" smtClean="0"/>
          </a:p>
          <a:p>
            <a:endParaRPr lang="es-CL" sz="2400" dirty="0"/>
          </a:p>
          <a:p>
            <a:r>
              <a:rPr lang="es-CL" sz="2400" dirty="0" smtClean="0"/>
              <a:t>• </a:t>
            </a:r>
            <a:r>
              <a:rPr lang="es-CL" sz="2400" dirty="0"/>
              <a:t>Buscar nuevos clientes para sus productos o servicios. </a:t>
            </a:r>
            <a:endParaRPr lang="es-CL" sz="2400" dirty="0" smtClean="0"/>
          </a:p>
          <a:p>
            <a:r>
              <a:rPr lang="es-CL" sz="2400" dirty="0" smtClean="0"/>
              <a:t>• </a:t>
            </a:r>
            <a:r>
              <a:rPr lang="es-CL" sz="2400" dirty="0"/>
              <a:t>Una necesidad competitiva de lograr costos mas bajos. </a:t>
            </a:r>
            <a:endParaRPr lang="es-CL" sz="2400" dirty="0" smtClean="0"/>
          </a:p>
          <a:p>
            <a:r>
              <a:rPr lang="es-CL" sz="2400" dirty="0" smtClean="0"/>
              <a:t>• </a:t>
            </a:r>
            <a:r>
              <a:rPr lang="es-CL" sz="2400" dirty="0"/>
              <a:t>Aprovechar las fortalezas de sus competencias y recursos. </a:t>
            </a:r>
            <a:endParaRPr lang="es-CL" sz="2400" dirty="0" smtClean="0"/>
          </a:p>
          <a:p>
            <a:r>
              <a:rPr lang="es-CL" sz="2400" dirty="0" smtClean="0"/>
              <a:t>• </a:t>
            </a:r>
            <a:r>
              <a:rPr lang="es-CL" sz="2400" dirty="0"/>
              <a:t>Obtener depositas valiosos de recursos naturales en otros países. </a:t>
            </a:r>
            <a:endParaRPr lang="es-CL" sz="2400" dirty="0" smtClean="0"/>
          </a:p>
          <a:p>
            <a:r>
              <a:rPr lang="es-CL" sz="2400" dirty="0" smtClean="0"/>
              <a:t>• </a:t>
            </a:r>
            <a:r>
              <a:rPr lang="es-CL" sz="2400" dirty="0"/>
              <a:t>Repartirse su riesgo de negocios a lo largo de una base de mercado mas amplia.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03" y="369662"/>
            <a:ext cx="3101411" cy="26311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02" y="3895568"/>
            <a:ext cx="3101411" cy="24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4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r>
              <a:rPr lang="es-ES" noProof="0" smtClean="0"/>
              <a:t>página </a:t>
            </a:r>
            <a:fld id="{19B51A1E-902D-48AF-9020-955120F399B6}" type="slidenum">
              <a:rPr lang="es-ES" b="1" i="1" noProof="0" smtClean="0"/>
              <a:pPr rtl="0"/>
              <a:t>8</a:t>
            </a:fld>
            <a:endParaRPr lang="es-ES" b="1" i="1" noProof="0" dirty="0"/>
          </a:p>
        </p:txBody>
      </p:sp>
      <p:pic>
        <p:nvPicPr>
          <p:cNvPr id="3" name="Marcador de posición de imagen 32" descr="Cables de fibra óptica">
            <a:extLst>
              <a:ext uri="{FF2B5EF4-FFF2-40B4-BE49-F238E27FC236}">
                <a16:creationId xmlns:a16="http://schemas.microsoft.com/office/drawing/2014/main" xmlns="" id="{B21FC1DB-B2B2-4AAC-9181-840F2A673C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/>
          <a:stretch>
            <a:fillRect/>
          </a:stretch>
        </p:blipFill>
        <p:spPr>
          <a:xfrm>
            <a:off x="8302581" y="0"/>
            <a:ext cx="388941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03" y="287628"/>
            <a:ext cx="3249636" cy="381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754" y="287628"/>
            <a:ext cx="3924300" cy="2585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754" y="3063875"/>
            <a:ext cx="3924300" cy="3657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669" y="592429"/>
            <a:ext cx="3869245" cy="54593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5831" t="7469" r="5741" b="26466"/>
          <a:stretch/>
        </p:blipFill>
        <p:spPr>
          <a:xfrm>
            <a:off x="244698" y="4235852"/>
            <a:ext cx="3348441" cy="24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5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B2B2B-C092-4034-8027-ED80E70B81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2E6E59-6E17-40F8-B412-65DEC6629148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1af3243-3dd4-4a8d-8c0d-dd76da1f02a5"/>
    <ds:schemaRef ds:uri="http://schemas.microsoft.com/office/2006/metadata/properties"/>
    <ds:schemaRef ds:uri="16c05727-aa75-4e4a-9b5f-8a80a116589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BD0185-E894-43F5-A381-22FE8094B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</Words>
  <Application>Microsoft Office PowerPoint</Application>
  <PresentationFormat>Panorámica</PresentationFormat>
  <Paragraphs>42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2020-05-28T22:46:58Z</dcterms:created>
  <dcterms:modified xsi:type="dcterms:W3CDTF">2020-05-28T23:58:48Z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