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15"/>
  </p:notesMasterIdLst>
  <p:handoutMasterIdLst>
    <p:handoutMasterId r:id="rId16"/>
  </p:handoutMasterIdLst>
  <p:sldIdLst>
    <p:sldId id="268" r:id="rId5"/>
    <p:sldId id="261" r:id="rId6"/>
    <p:sldId id="276" r:id="rId7"/>
    <p:sldId id="275" r:id="rId8"/>
    <p:sldId id="271" r:id="rId9"/>
    <p:sldId id="270" r:id="rId10"/>
    <p:sldId id="269" r:id="rId11"/>
    <p:sldId id="272" r:id="rId12"/>
    <p:sldId id="273" r:id="rId13"/>
    <p:sldId id="274" r:id="rId14"/>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580"/>
  </p:normalViewPr>
  <p:slideViewPr>
    <p:cSldViewPr snapToGrid="0" snapToObjects="1">
      <p:cViewPr varScale="1">
        <p:scale>
          <a:sx n="74" d="100"/>
          <a:sy n="74" d="100"/>
        </p:scale>
        <p:origin x="564" y="72"/>
      </p:cViewPr>
      <p:guideLst/>
    </p:cSldViewPr>
  </p:slideViewPr>
  <p:notesTextViewPr>
    <p:cViewPr>
      <p:scale>
        <a:sx n="1" d="1"/>
        <a:sy n="1" d="1"/>
      </p:scale>
      <p:origin x="0" y="0"/>
    </p:cViewPr>
  </p:notesTextViewPr>
  <p:notesViewPr>
    <p:cSldViewPr snapToGrid="0" snapToObjects="1">
      <p:cViewPr varScale="1">
        <p:scale>
          <a:sx n="89" d="100"/>
          <a:sy n="89" d="100"/>
        </p:scale>
        <p:origin x="303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3416CFB3-C14B-49CD-98C3-11D097D5E2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F29E176A-0D50-4C92-9039-E405CAC61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83A98F-C29B-49AD-907E-985CCD2FD3E8}" type="datetimeFigureOut">
              <a:rPr lang="es-ES" smtClean="0"/>
              <a:t>28/05/2020</a:t>
            </a:fld>
            <a:endParaRPr lang="es-ES"/>
          </a:p>
        </p:txBody>
      </p:sp>
      <p:sp>
        <p:nvSpPr>
          <p:cNvPr id="4" name="Marcador de pie de página 3">
            <a:extLst>
              <a:ext uri="{FF2B5EF4-FFF2-40B4-BE49-F238E27FC236}">
                <a16:creationId xmlns:a16="http://schemas.microsoft.com/office/drawing/2014/main" xmlns="" id="{15D4C4A9-52E8-4AFA-AB29-873320832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957D54D0-712A-4805-B831-0B7F0D1C8B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5E28BC-8308-47DB-B674-21A9A344032C}" type="slidenum">
              <a:rPr lang="es-ES" smtClean="0"/>
              <a:t>‹Nº›</a:t>
            </a:fld>
            <a:endParaRPr lang="es-ES"/>
          </a:p>
        </p:txBody>
      </p:sp>
    </p:spTree>
    <p:extLst>
      <p:ext uri="{BB962C8B-B14F-4D97-AF65-F5344CB8AC3E}">
        <p14:creationId xmlns:p14="http://schemas.microsoft.com/office/powerpoint/2010/main" val="316631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FD6D5-AD92-4BCC-9FA0-B62445789749}" type="datetimeFigureOut">
              <a:rPr lang="es-ES" noProof="0" smtClean="0"/>
              <a:t>28/05/2020</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8C6BF-2692-4097-8EE9-E7DEDCC05BD5}" type="slidenum">
              <a:rPr lang="es-ES" noProof="0" smtClean="0"/>
              <a:t>‹Nº›</a:t>
            </a:fld>
            <a:endParaRPr lang="es-ES" noProof="0"/>
          </a:p>
        </p:txBody>
      </p:sp>
    </p:spTree>
    <p:extLst>
      <p:ext uri="{BB962C8B-B14F-4D97-AF65-F5344CB8AC3E}">
        <p14:creationId xmlns:p14="http://schemas.microsoft.com/office/powerpoint/2010/main" val="192725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a:t>
            </a:fld>
            <a:endParaRPr lang="es-ES"/>
          </a:p>
        </p:txBody>
      </p:sp>
    </p:spTree>
    <p:extLst>
      <p:ext uri="{BB962C8B-B14F-4D97-AF65-F5344CB8AC3E}">
        <p14:creationId xmlns:p14="http://schemas.microsoft.com/office/powerpoint/2010/main" val="3515690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10</a:t>
            </a:fld>
            <a:endParaRPr lang="es-ES"/>
          </a:p>
        </p:txBody>
      </p:sp>
    </p:spTree>
    <p:extLst>
      <p:ext uri="{BB962C8B-B14F-4D97-AF65-F5344CB8AC3E}">
        <p14:creationId xmlns:p14="http://schemas.microsoft.com/office/powerpoint/2010/main" val="31820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2</a:t>
            </a:fld>
            <a:endParaRPr lang="es-ES"/>
          </a:p>
        </p:txBody>
      </p:sp>
    </p:spTree>
    <p:extLst>
      <p:ext uri="{BB962C8B-B14F-4D97-AF65-F5344CB8AC3E}">
        <p14:creationId xmlns:p14="http://schemas.microsoft.com/office/powerpoint/2010/main" val="225896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3</a:t>
            </a:fld>
            <a:endParaRPr lang="es-ES"/>
          </a:p>
        </p:txBody>
      </p:sp>
    </p:spTree>
    <p:extLst>
      <p:ext uri="{BB962C8B-B14F-4D97-AF65-F5344CB8AC3E}">
        <p14:creationId xmlns:p14="http://schemas.microsoft.com/office/powerpoint/2010/main" val="65629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4</a:t>
            </a:fld>
            <a:endParaRPr lang="es-ES"/>
          </a:p>
        </p:txBody>
      </p:sp>
    </p:spTree>
    <p:extLst>
      <p:ext uri="{BB962C8B-B14F-4D97-AF65-F5344CB8AC3E}">
        <p14:creationId xmlns:p14="http://schemas.microsoft.com/office/powerpoint/2010/main" val="161314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5</a:t>
            </a:fld>
            <a:endParaRPr lang="es-ES"/>
          </a:p>
        </p:txBody>
      </p:sp>
    </p:spTree>
    <p:extLst>
      <p:ext uri="{BB962C8B-B14F-4D97-AF65-F5344CB8AC3E}">
        <p14:creationId xmlns:p14="http://schemas.microsoft.com/office/powerpoint/2010/main" val="106082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6</a:t>
            </a:fld>
            <a:endParaRPr lang="es-ES"/>
          </a:p>
        </p:txBody>
      </p:sp>
    </p:spTree>
    <p:extLst>
      <p:ext uri="{BB962C8B-B14F-4D97-AF65-F5344CB8AC3E}">
        <p14:creationId xmlns:p14="http://schemas.microsoft.com/office/powerpoint/2010/main" val="364192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7</a:t>
            </a:fld>
            <a:endParaRPr lang="es-ES"/>
          </a:p>
        </p:txBody>
      </p:sp>
    </p:spTree>
    <p:extLst>
      <p:ext uri="{BB962C8B-B14F-4D97-AF65-F5344CB8AC3E}">
        <p14:creationId xmlns:p14="http://schemas.microsoft.com/office/powerpoint/2010/main" val="2423973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8</a:t>
            </a:fld>
            <a:endParaRPr lang="es-ES"/>
          </a:p>
        </p:txBody>
      </p:sp>
    </p:spTree>
    <p:extLst>
      <p:ext uri="{BB962C8B-B14F-4D97-AF65-F5344CB8AC3E}">
        <p14:creationId xmlns:p14="http://schemas.microsoft.com/office/powerpoint/2010/main" val="224587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25C8C6BF-2692-4097-8EE9-E7DEDCC05BD5}" type="slidenum">
              <a:rPr lang="es-ES" smtClean="0"/>
              <a:t>9</a:t>
            </a:fld>
            <a:endParaRPr lang="es-ES"/>
          </a:p>
        </p:txBody>
      </p:sp>
    </p:spTree>
    <p:extLst>
      <p:ext uri="{BB962C8B-B14F-4D97-AF65-F5344CB8AC3E}">
        <p14:creationId xmlns:p14="http://schemas.microsoft.com/office/powerpoint/2010/main" val="365187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89213" y="2514600"/>
            <a:ext cx="8915399" cy="2262781"/>
          </a:xfrm>
        </p:spPr>
        <p:txBody>
          <a:bodyPr rtlCol="0" anchor="b">
            <a:normAutofit/>
          </a:bodyPr>
          <a:lstStyle>
            <a:lvl1pPr>
              <a:defRPr sz="5400"/>
            </a:lvl1pPr>
          </a:lstStyle>
          <a:p>
            <a:pPr rtl="0"/>
            <a:r>
              <a:rPr lang="es-ES" noProof="0"/>
              <a:t>Haga clic para modificar el estilo del título principal</a:t>
            </a:r>
          </a:p>
        </p:txBody>
      </p:sp>
      <p:sp>
        <p:nvSpPr>
          <p:cNvPr id="3" name="Subtítulo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modificar el estilo de subtítulo del patrón</a:t>
            </a:r>
            <a:endParaRPr lang="es-ES" noProof="0"/>
          </a:p>
        </p:txBody>
      </p:sp>
      <p:sp>
        <p:nvSpPr>
          <p:cNvPr id="4" name="Marcador de fecha 3"/>
          <p:cNvSpPr>
            <a:spLocks noGrp="1"/>
          </p:cNvSpPr>
          <p:nvPr>
            <p:ph type="dt" sz="half" idx="10"/>
          </p:nvPr>
        </p:nvSpPr>
        <p:spPr/>
        <p:txBody>
          <a:bodyPr rtlCol="0"/>
          <a:lstStyle/>
          <a:p>
            <a:pPr rtl="0"/>
            <a:fld id="{54410490-006E-4B05-A48E-17D995342ABD}" type="datetime1">
              <a:rPr lang="es-ES" noProof="0" smtClean="0"/>
              <a:t>28/05/2020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7" name="Forma libre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4529540"/>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609600"/>
            <a:ext cx="8915399" cy="3117040"/>
          </a:xfrm>
        </p:spPr>
        <p:txBody>
          <a:bodyPr rtlCol="0" anchor="ctr">
            <a:normAutofit/>
          </a:bodyPr>
          <a:lstStyle>
            <a:lvl1pPr algn="l">
              <a:defRPr sz="48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4AC96BC-E724-418A-B191-AA051050F973}" type="datetime1">
              <a:rPr lang="es-ES" noProof="0" smtClean="0"/>
              <a:t>28/05/2020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13" name="Marcador de texto 9"/>
          <p:cNvSpPr>
            <a:spLocks noGrp="1"/>
          </p:cNvSpPr>
          <p:nvPr>
            <p:ph type="body" sz="quarter" idx="13" hasCustomPrompt="1"/>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3" name="Marcador de posición de texto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7CBAE9D6-D269-4492-8C22-D86B00273C1C}" type="datetime1">
              <a:rPr lang="es-ES" noProof="0" smtClean="0"/>
              <a:t>28/05/2020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
        <p:nvSpPr>
          <p:cNvPr id="14" name="Cuadro de texto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5" name="Cuadro de texto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2438400"/>
            <a:ext cx="8915400" cy="2724845"/>
          </a:xfrm>
        </p:spPr>
        <p:txBody>
          <a:bodyPr rtlCol="0" anchor="b">
            <a:normAutofit/>
          </a:bodyPr>
          <a:lstStyle>
            <a:lvl1pPr algn="l">
              <a:defRPr sz="4800" b="0"/>
            </a:lvl1pPr>
          </a:lstStyle>
          <a:p>
            <a:pPr rtl="0"/>
            <a:r>
              <a:rPr lang="es-ES" noProof="0"/>
              <a:t>Haga clic para modificar el estilo del título principal</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01254EA3-94E0-403A-869E-595B0DA79EDE}" type="datetime1">
              <a:rPr lang="es-ES" noProof="0" smtClean="0"/>
              <a:t>28/05/2020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 tarjeta de nombre">
    <p:spTree>
      <p:nvGrpSpPr>
        <p:cNvPr id="1" name=""/>
        <p:cNvGrpSpPr/>
        <p:nvPr/>
      </p:nvGrpSpPr>
      <p:grpSpPr>
        <a:xfrm>
          <a:off x="0" y="0"/>
          <a:ext cx="0" cy="0"/>
          <a:chOff x="0" y="0"/>
          <a:chExt cx="0" cy="0"/>
        </a:xfrm>
      </p:grpSpPr>
      <p:sp>
        <p:nvSpPr>
          <p:cNvPr id="12" name="Título 1"/>
          <p:cNvSpPr>
            <a:spLocks noGrp="1"/>
          </p:cNvSpPr>
          <p:nvPr>
            <p:ph type="title" hasCustomPrompt="1"/>
          </p:nvPr>
        </p:nvSpPr>
        <p:spPr>
          <a:xfrm>
            <a:off x="2849949" y="609600"/>
            <a:ext cx="8393926" cy="2895600"/>
          </a:xfrm>
        </p:spPr>
        <p:txBody>
          <a:bodyPr rtlCol="0" anchor="ctr">
            <a:normAutofit/>
          </a:bodyPr>
          <a:lstStyle>
            <a:lvl1pPr algn="l">
              <a:defRPr sz="4800" b="0" cap="none"/>
            </a:lvl1pPr>
          </a:lstStyle>
          <a:p>
            <a:pPr rtl="0"/>
            <a:r>
              <a:rPr lang="es-ES" noProof="0"/>
              <a:t>Haga clic para modificar el estilo del título principal</a:t>
            </a:r>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fecha 4"/>
          <p:cNvSpPr>
            <a:spLocks noGrp="1"/>
          </p:cNvSpPr>
          <p:nvPr>
            <p:ph type="dt" sz="half" idx="10"/>
          </p:nvPr>
        </p:nvSpPr>
        <p:spPr/>
        <p:txBody>
          <a:bodyPr rtlCol="0"/>
          <a:lstStyle/>
          <a:p>
            <a:pPr rtl="0"/>
            <a:fld id="{EC98483B-75A0-433F-B8FA-BA33782AB1DF}" type="datetime1">
              <a:rPr lang="es-ES" noProof="0" smtClean="0"/>
              <a:t>28/05/2020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1"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
        <p:nvSpPr>
          <p:cNvPr id="17" name="Cuadro de texto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
        <p:nvSpPr>
          <p:cNvPr id="18" name="Cuadro de texto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s-ES" sz="8000" noProof="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es-ES" noProof="0" smtClean="0"/>
              <a:t>Haga clic para modificar el estilo de título del patrón</a:t>
            </a:r>
            <a:endParaRPr lang="es-ES" noProof="0"/>
          </a:p>
        </p:txBody>
      </p:sp>
      <p:sp>
        <p:nvSpPr>
          <p:cNvPr id="21" name="Marcador de texto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A3009512-D3C1-4E07-B993-96A862BC338C}" type="datetime1">
              <a:rPr lang="es-ES" noProof="0" smtClean="0"/>
              <a:t>28/05/2020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hasCustomPrompt="1"/>
          </p:nvPr>
        </p:nvSpPr>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A334F5FD-9B8D-4245-8319-A1FAC5F4EEDF}" type="datetime1">
              <a:rPr lang="es-ES" noProof="0" smtClean="0"/>
              <a:t>28/05/2020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294812" y="627405"/>
            <a:ext cx="2207601" cy="5283817"/>
          </a:xfrm>
        </p:spPr>
        <p:txBody>
          <a:bodyPr vert="eaVert" rtlCol="0" anchor="ctr"/>
          <a:lstStyle/>
          <a:p>
            <a:pPr rtl="0"/>
            <a:r>
              <a:rPr lang="es-ES" noProof="0"/>
              <a:t>Haga clic para modificar el estilo del título principal</a:t>
            </a:r>
          </a:p>
        </p:txBody>
      </p:sp>
      <p:sp>
        <p:nvSpPr>
          <p:cNvPr id="3" name="Marcador de posición de texto vertical 2"/>
          <p:cNvSpPr>
            <a:spLocks noGrp="1"/>
          </p:cNvSpPr>
          <p:nvPr>
            <p:ph type="body" orient="vert" idx="1" hasCustomPrompt="1"/>
          </p:nvPr>
        </p:nvSpPr>
        <p:spPr>
          <a:xfrm>
            <a:off x="2589212" y="627405"/>
            <a:ext cx="6477000" cy="5283817"/>
          </a:xfrm>
        </p:spPr>
        <p:txBody>
          <a:bodyPr vert="eaVert"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FDEAE515-F4D8-4121-8C01-CB99E9FAE84F}" type="datetime1">
              <a:rPr lang="es-ES" noProof="0" smtClean="0"/>
              <a:t>28/05/2020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92925" y="624110"/>
            <a:ext cx="8911687" cy="1280890"/>
          </a:xfrm>
        </p:spPr>
        <p:txBody>
          <a:bodyPr rtlCol="0"/>
          <a:lstStyle/>
          <a:p>
            <a:pPr rtl="0"/>
            <a:r>
              <a:rPr lang="es-ES" noProof="0"/>
              <a:t>Haga clic para modificar el estilo del título principal</a:t>
            </a:r>
          </a:p>
        </p:txBody>
      </p:sp>
      <p:sp>
        <p:nvSpPr>
          <p:cNvPr id="3" name="Marcador de posición de contenido 2"/>
          <p:cNvSpPr>
            <a:spLocks noGrp="1"/>
          </p:cNvSpPr>
          <p:nvPr>
            <p:ph idx="1" hasCustomPrompt="1"/>
          </p:nvPr>
        </p:nvSpPr>
        <p:spPr>
          <a:xfrm>
            <a:off x="2589212" y="2133600"/>
            <a:ext cx="8915400" cy="3777622"/>
          </a:xfrm>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06684FA3-08A7-4A65-9B7B-41CDD35CB114}" type="datetime1">
              <a:rPr lang="es-ES" noProof="0" smtClean="0"/>
              <a:t>28/05/2020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8"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2" y="2058750"/>
            <a:ext cx="8915399" cy="1468800"/>
          </a:xfrm>
        </p:spPr>
        <p:txBody>
          <a:bodyPr rtlCol="0" anchor="b"/>
          <a:lstStyle>
            <a:lvl1pPr algn="l">
              <a:defRPr sz="4000" b="0" cap="none"/>
            </a:lvl1pPr>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B898EF8D-3541-42B2-80AF-9963F6836CDB}" type="datetime1">
              <a:rPr lang="es-ES" noProof="0" smtClean="0"/>
              <a:t>28/05/2020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Marcador de posición de número de diapositiva 5"/>
          <p:cNvSpPr>
            <a:spLocks noGrp="1"/>
          </p:cNvSpPr>
          <p:nvPr>
            <p:ph type="sldNum" sz="quarter" idx="12"/>
          </p:nvPr>
        </p:nvSpPr>
        <p:spPr>
          <a:xfrm>
            <a:off x="531812" y="3244139"/>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contenido 2"/>
          <p:cNvSpPr>
            <a:spLocks noGrp="1"/>
          </p:cNvSpPr>
          <p:nvPr>
            <p:ph sz="half" idx="1" hasCustomPrompt="1"/>
          </p:nvPr>
        </p:nvSpPr>
        <p:spPr>
          <a:xfrm>
            <a:off x="2589212" y="2133600"/>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7190747" y="2126222"/>
            <a:ext cx="4313864" cy="3777622"/>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E1D03123-761E-4606-B91B-D08A04F76BA5}" type="datetime1">
              <a:rPr lang="es-ES" noProof="0" smtClean="0"/>
              <a:t>28/05/2020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0"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hasCustomPrompt="1"/>
          </p:nvPr>
        </p:nvSpPr>
        <p:spPr/>
        <p:txBody>
          <a:bodyPr rtlCol="0"/>
          <a:lstStyle/>
          <a:p>
            <a:pPr rtl="0"/>
            <a:r>
              <a:rPr lang="es-ES" noProof="0"/>
              <a:t>Haga clic para modificar el estilo del título principal</a:t>
            </a:r>
          </a:p>
        </p:txBody>
      </p:sp>
      <p:sp>
        <p:nvSpPr>
          <p:cNvPr id="3" name="Marcador de posición de texto 2"/>
          <p:cNvSpPr>
            <a:spLocks noGrp="1"/>
          </p:cNvSpPr>
          <p:nvPr>
            <p:ph type="body" idx="1" hasCustomPrompt="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2589212" y="2548966"/>
            <a:ext cx="4342893"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7166957" y="2545738"/>
            <a:ext cx="4338674" cy="3354060"/>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307803F1-CDB2-47CD-951F-5DCB28963BBF}" type="datetime1">
              <a:rPr lang="es-ES" noProof="0" smtClean="0"/>
              <a:t>28/05/2020</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12"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Marcador de posición de número de diapositiva 5"/>
          <p:cNvSpPr>
            <a:spLocks noGrp="1"/>
          </p:cNvSpPr>
          <p:nvPr>
            <p:ph type="sldNum" sz="quarter" idx="12"/>
          </p:nvPr>
        </p:nvSpPr>
        <p:spPr>
          <a:xfrm>
            <a:off x="531812" y="787782"/>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fecha 2"/>
          <p:cNvSpPr>
            <a:spLocks noGrp="1"/>
          </p:cNvSpPr>
          <p:nvPr>
            <p:ph type="dt" sz="half" idx="10"/>
          </p:nvPr>
        </p:nvSpPr>
        <p:spPr/>
        <p:txBody>
          <a:bodyPr rtlCol="0"/>
          <a:lstStyle/>
          <a:p>
            <a:pPr rtl="0"/>
            <a:fld id="{8934A506-8FF1-48DA-AC47-56B136F214DB}" type="datetime1">
              <a:rPr lang="es-ES" noProof="0" smtClean="0"/>
              <a:t>28/05/2020</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7"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B03CF8DD-1A35-4605-8A98-72B2E4351552}" type="datetime1">
              <a:rPr lang="es-ES" noProof="0" smtClean="0"/>
              <a:t>28/05/2020</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6"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46088"/>
            <a:ext cx="3505199" cy="976312"/>
          </a:xfrm>
        </p:spPr>
        <p:txBody>
          <a:bodyPr rtlCol="0" anchor="b"/>
          <a:lstStyle>
            <a:lvl1pPr algn="l">
              <a:defRPr sz="2000" b="0"/>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a:xfrm>
            <a:off x="6323012" y="446088"/>
            <a:ext cx="5181600" cy="5414963"/>
          </a:xfrm>
        </p:spPr>
        <p:txBody>
          <a:bodyPr rtlCol="0" anchor="ctr">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2DB67413-A30F-44E3-A04D-4954ACEE68A6}" type="datetime1">
              <a:rPr lang="es-ES" noProof="0" smtClean="0"/>
              <a:t>28/05/2020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89213" y="4800600"/>
            <a:ext cx="8915400" cy="566738"/>
          </a:xfrm>
        </p:spPr>
        <p:txBody>
          <a:bodyPr rtlCol="0" anchor="b">
            <a:normAutofit/>
          </a:bodyPr>
          <a:lstStyle>
            <a:lvl1pPr algn="l">
              <a:defRPr sz="2400" b="0"/>
            </a:lvl1pPr>
          </a:lstStyle>
          <a:p>
            <a:pPr rtl="0"/>
            <a:r>
              <a:rPr lang="es-ES" noProof="0"/>
              <a:t>Haga clic para modificar el estilo del título principal</a:t>
            </a:r>
          </a:p>
        </p:txBody>
      </p:sp>
      <p:sp>
        <p:nvSpPr>
          <p:cNvPr id="3" name="Marcador de posición de imagen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D1E8CA96-60F9-48C9-9136-09F3490838B5}" type="datetime1">
              <a:rPr lang="es-ES" noProof="0" smtClean="0"/>
              <a:t>28/05/2020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9" name="Forma libre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Marcador de posición de número de diapositiva 6"/>
          <p:cNvSpPr>
            <a:spLocks noGrp="1"/>
          </p:cNvSpPr>
          <p:nvPr>
            <p:ph type="sldNum" sz="quarter" idx="12"/>
          </p:nvPr>
        </p:nvSpPr>
        <p:spPr>
          <a:xfrm>
            <a:off x="531812" y="4983087"/>
            <a:ext cx="779767"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upo 22"/>
          <p:cNvGrpSpPr/>
          <p:nvPr/>
        </p:nvGrpSpPr>
        <p:grpSpPr>
          <a:xfrm>
            <a:off x="1" y="228600"/>
            <a:ext cx="2851516" cy="6638628"/>
            <a:chOff x="2487613" y="285750"/>
            <a:chExt cx="2428875" cy="5654676"/>
          </a:xfrm>
          <a:solidFill>
            <a:schemeClr val="accent1">
              <a:lumMod val="75000"/>
              <a:alpha val="40000"/>
            </a:schemeClr>
          </a:solidFill>
        </p:grpSpPr>
        <p:sp>
          <p:nvSpPr>
            <p:cNvPr id="24" name="Forma libre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orma libre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orma libre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orma libre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orma libre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orma libre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orma libre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orma libre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orma libre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orma libre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orma libre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orma libre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upo 9"/>
          <p:cNvGrpSpPr/>
          <p:nvPr/>
        </p:nvGrpSpPr>
        <p:grpSpPr>
          <a:xfrm>
            <a:off x="27221" y="-30"/>
            <a:ext cx="2356674" cy="6853283"/>
            <a:chOff x="6627813" y="195452"/>
            <a:chExt cx="1952625" cy="5678299"/>
          </a:xfrm>
          <a:solidFill>
            <a:schemeClr val="accent1"/>
          </a:solidFill>
        </p:grpSpPr>
        <p:sp>
          <p:nvSpPr>
            <p:cNvPr id="11" name="Forma libre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orma libre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orma libre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orma libre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orma libre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orma libre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orma libre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orma libre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orma libre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orma libre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orma libre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orma libre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ángulo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Marcador de posición de título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es-ES" noProof="0"/>
              <a:t>Haga clic para modificar el estilo del título principal</a:t>
            </a:r>
          </a:p>
        </p:txBody>
      </p:sp>
      <p:sp>
        <p:nvSpPr>
          <p:cNvPr id="3" name="Marcador de posición de texto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035A204E-EDFC-419D-A14D-D3DD07B12160}" type="datetime1">
              <a:rPr lang="es-ES" noProof="0" smtClean="0"/>
              <a:t>28/05/2020</a:t>
            </a:fld>
            <a:endParaRPr lang="es-ES" noProof="0"/>
          </a:p>
        </p:txBody>
      </p:sp>
      <p:sp>
        <p:nvSpPr>
          <p:cNvPr id="5" name="Marcador de posición de pie de página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xmlns=""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puntos claros">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Título 1">
            <a:extLst>
              <a:ext uri="{FF2B5EF4-FFF2-40B4-BE49-F238E27FC236}">
                <a16:creationId xmlns:a16="http://schemas.microsoft.com/office/drawing/2014/main" xmlns="" id="{F266081D-517B-5D43-A7B4-E67DDEDC0B31}"/>
              </a:ext>
            </a:extLst>
          </p:cNvPr>
          <p:cNvSpPr>
            <a:spLocks noGrp="1"/>
          </p:cNvSpPr>
          <p:nvPr>
            <p:ph type="ctrTitle"/>
          </p:nvPr>
        </p:nvSpPr>
        <p:spPr>
          <a:xfrm>
            <a:off x="1658853" y="3036540"/>
            <a:ext cx="6245047" cy="1205565"/>
          </a:xfrm>
        </p:spPr>
        <p:txBody>
          <a:bodyPr rtlCol="0">
            <a:normAutofit fontScale="90000"/>
          </a:bodyPr>
          <a:lstStyle/>
          <a:p>
            <a:pPr rtl="0"/>
            <a:r>
              <a:rPr lang="es-ES" sz="6000" dirty="0" smtClean="0"/>
              <a:t>¿Qué es la existencia?</a:t>
            </a:r>
            <a:endParaRPr lang="es-ES" sz="6000" dirty="0"/>
          </a:p>
        </p:txBody>
      </p:sp>
      <p:sp>
        <p:nvSpPr>
          <p:cNvPr id="13" name="Subtítulo 12">
            <a:extLst>
              <a:ext uri="{FF2B5EF4-FFF2-40B4-BE49-F238E27FC236}">
                <a16:creationId xmlns:a16="http://schemas.microsoft.com/office/drawing/2014/main" xmlns="" id="{F05262DB-6398-4AF9-96A3-041CFB112303}"/>
              </a:ext>
            </a:extLst>
          </p:cNvPr>
          <p:cNvSpPr>
            <a:spLocks noGrp="1"/>
          </p:cNvSpPr>
          <p:nvPr>
            <p:ph type="subTitle" idx="1"/>
          </p:nvPr>
        </p:nvSpPr>
        <p:spPr>
          <a:xfrm>
            <a:off x="1150382" y="5201151"/>
            <a:ext cx="5924505" cy="754356"/>
          </a:xfrm>
        </p:spPr>
        <p:txBody>
          <a:bodyPr rtlCol="0">
            <a:normAutofit/>
          </a:bodyPr>
          <a:lstStyle/>
          <a:p>
            <a:pPr rtl="0"/>
            <a:r>
              <a:rPr lang="es-ES" sz="2800" dirty="0" smtClean="0"/>
              <a:t>Cuestionamiento  de la realidad</a:t>
            </a:r>
            <a:endParaRPr lang="es-ES" sz="2800" dirty="0"/>
          </a:p>
        </p:txBody>
      </p:sp>
      <p:grpSp>
        <p:nvGrpSpPr>
          <p:cNvPr id="20" name="Grupo 19">
            <a:extLst>
              <a:ext uri="{FF2B5EF4-FFF2-40B4-BE49-F238E27FC236}">
                <a16:creationId xmlns:a16="http://schemas.microsoft.com/office/drawing/2014/main" xmlns=""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21" name="Forma libre 11">
              <a:extLst>
                <a:ext uri="{FF2B5EF4-FFF2-40B4-BE49-F238E27FC236}">
                  <a16:creationId xmlns:a16="http://schemas.microsoft.com/office/drawing/2014/main" xmlns=""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orma libre 12">
              <a:extLst>
                <a:ext uri="{FF2B5EF4-FFF2-40B4-BE49-F238E27FC236}">
                  <a16:creationId xmlns:a16="http://schemas.microsoft.com/office/drawing/2014/main" xmlns=""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orma libre 13">
              <a:extLst>
                <a:ext uri="{FF2B5EF4-FFF2-40B4-BE49-F238E27FC236}">
                  <a16:creationId xmlns:a16="http://schemas.microsoft.com/office/drawing/2014/main" xmlns=""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orma libre 14">
              <a:extLst>
                <a:ext uri="{FF2B5EF4-FFF2-40B4-BE49-F238E27FC236}">
                  <a16:creationId xmlns:a16="http://schemas.microsoft.com/office/drawing/2014/main" xmlns=""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orma libre 15">
              <a:extLst>
                <a:ext uri="{FF2B5EF4-FFF2-40B4-BE49-F238E27FC236}">
                  <a16:creationId xmlns:a16="http://schemas.microsoft.com/office/drawing/2014/main" xmlns=""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orma libre 16">
              <a:extLst>
                <a:ext uri="{FF2B5EF4-FFF2-40B4-BE49-F238E27FC236}">
                  <a16:creationId xmlns:a16="http://schemas.microsoft.com/office/drawing/2014/main" xmlns=""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orma libre 17">
              <a:extLst>
                <a:ext uri="{FF2B5EF4-FFF2-40B4-BE49-F238E27FC236}">
                  <a16:creationId xmlns:a16="http://schemas.microsoft.com/office/drawing/2014/main" xmlns=""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orma libre 18">
              <a:extLst>
                <a:ext uri="{FF2B5EF4-FFF2-40B4-BE49-F238E27FC236}">
                  <a16:creationId xmlns:a16="http://schemas.microsoft.com/office/drawing/2014/main" xmlns=""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orma libre 19">
              <a:extLst>
                <a:ext uri="{FF2B5EF4-FFF2-40B4-BE49-F238E27FC236}">
                  <a16:creationId xmlns:a16="http://schemas.microsoft.com/office/drawing/2014/main" xmlns=""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orma libre 20">
              <a:extLst>
                <a:ext uri="{FF2B5EF4-FFF2-40B4-BE49-F238E27FC236}">
                  <a16:creationId xmlns:a16="http://schemas.microsoft.com/office/drawing/2014/main" xmlns=""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orma libre 21">
              <a:extLst>
                <a:ext uri="{FF2B5EF4-FFF2-40B4-BE49-F238E27FC236}">
                  <a16:creationId xmlns:a16="http://schemas.microsoft.com/office/drawing/2014/main" xmlns=""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orma libre 22">
              <a:extLst>
                <a:ext uri="{FF2B5EF4-FFF2-40B4-BE49-F238E27FC236}">
                  <a16:creationId xmlns:a16="http://schemas.microsoft.com/office/drawing/2014/main" xmlns=""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upo 33">
            <a:extLst>
              <a:ext uri="{FF2B5EF4-FFF2-40B4-BE49-F238E27FC236}">
                <a16:creationId xmlns:a16="http://schemas.microsoft.com/office/drawing/2014/main" xmlns=""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35" name="Forma libre 27">
              <a:extLst>
                <a:ext uri="{FF2B5EF4-FFF2-40B4-BE49-F238E27FC236}">
                  <a16:creationId xmlns:a16="http://schemas.microsoft.com/office/drawing/2014/main" xmlns=""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orma libre 28">
              <a:extLst>
                <a:ext uri="{FF2B5EF4-FFF2-40B4-BE49-F238E27FC236}">
                  <a16:creationId xmlns:a16="http://schemas.microsoft.com/office/drawing/2014/main" xmlns=""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orma libre 29">
              <a:extLst>
                <a:ext uri="{FF2B5EF4-FFF2-40B4-BE49-F238E27FC236}">
                  <a16:creationId xmlns:a16="http://schemas.microsoft.com/office/drawing/2014/main" xmlns=""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orma libre 30">
              <a:extLst>
                <a:ext uri="{FF2B5EF4-FFF2-40B4-BE49-F238E27FC236}">
                  <a16:creationId xmlns:a16="http://schemas.microsoft.com/office/drawing/2014/main" xmlns=""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orma libre 31">
              <a:extLst>
                <a:ext uri="{FF2B5EF4-FFF2-40B4-BE49-F238E27FC236}">
                  <a16:creationId xmlns:a16="http://schemas.microsoft.com/office/drawing/2014/main" xmlns=""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orma libre 32">
              <a:extLst>
                <a:ext uri="{FF2B5EF4-FFF2-40B4-BE49-F238E27FC236}">
                  <a16:creationId xmlns:a16="http://schemas.microsoft.com/office/drawing/2014/main" xmlns=""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orma libre 33">
              <a:extLst>
                <a:ext uri="{FF2B5EF4-FFF2-40B4-BE49-F238E27FC236}">
                  <a16:creationId xmlns:a16="http://schemas.microsoft.com/office/drawing/2014/main" xmlns=""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orma libre 34">
              <a:extLst>
                <a:ext uri="{FF2B5EF4-FFF2-40B4-BE49-F238E27FC236}">
                  <a16:creationId xmlns:a16="http://schemas.microsoft.com/office/drawing/2014/main" xmlns=""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orma libre 35">
              <a:extLst>
                <a:ext uri="{FF2B5EF4-FFF2-40B4-BE49-F238E27FC236}">
                  <a16:creationId xmlns:a16="http://schemas.microsoft.com/office/drawing/2014/main" xmlns=""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orma libre 36">
              <a:extLst>
                <a:ext uri="{FF2B5EF4-FFF2-40B4-BE49-F238E27FC236}">
                  <a16:creationId xmlns:a16="http://schemas.microsoft.com/office/drawing/2014/main" xmlns=""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orma libre 37">
              <a:extLst>
                <a:ext uri="{FF2B5EF4-FFF2-40B4-BE49-F238E27FC236}">
                  <a16:creationId xmlns:a16="http://schemas.microsoft.com/office/drawing/2014/main" xmlns=""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orma libre 38">
              <a:extLst>
                <a:ext uri="{FF2B5EF4-FFF2-40B4-BE49-F238E27FC236}">
                  <a16:creationId xmlns:a16="http://schemas.microsoft.com/office/drawing/2014/main" xmlns=""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ángulo 47">
            <a:extLst>
              <a:ext uri="{FF2B5EF4-FFF2-40B4-BE49-F238E27FC236}">
                <a16:creationId xmlns:a16="http://schemas.microsoft.com/office/drawing/2014/main" xmlns=""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orma libre 69">
            <a:extLst>
              <a:ext uri="{FF2B5EF4-FFF2-40B4-BE49-F238E27FC236}">
                <a16:creationId xmlns:a16="http://schemas.microsoft.com/office/drawing/2014/main" xmlns=""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1026" name="Picture 2" descr="Reflexiones: El existencialismo ateo (Jean-Paul Sar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500" y="1976635"/>
            <a:ext cx="4572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CuadroTexto 1"/>
          <p:cNvSpPr txBox="1"/>
          <p:nvPr/>
        </p:nvSpPr>
        <p:spPr>
          <a:xfrm>
            <a:off x="1467618" y="310951"/>
            <a:ext cx="10637425" cy="6370975"/>
          </a:xfrm>
          <a:prstGeom prst="rect">
            <a:avLst/>
          </a:prstGeom>
          <a:noFill/>
        </p:spPr>
        <p:txBody>
          <a:bodyPr wrap="square" rtlCol="0">
            <a:spAutoFit/>
          </a:bodyPr>
          <a:lstStyle/>
          <a:p>
            <a:r>
              <a:rPr lang="es-CL" sz="2400" dirty="0" smtClean="0"/>
              <a:t>Trabajo individual:</a:t>
            </a:r>
          </a:p>
          <a:p>
            <a:endParaRPr lang="es-CL" sz="2400" dirty="0" smtClean="0"/>
          </a:p>
          <a:p>
            <a:pPr marL="342900" indent="-342900">
              <a:buFont typeface="Arial" panose="020B0604020202020204" pitchFamily="34" charset="0"/>
              <a:buChar char="•"/>
            </a:pPr>
            <a:r>
              <a:rPr lang="es-CL" sz="2400" dirty="0" smtClean="0"/>
              <a:t>¿</a:t>
            </a:r>
            <a:r>
              <a:rPr lang="es-CL" sz="2400" dirty="0"/>
              <a:t>Te engañan tus sentidos al mirarlos? Si lo hacen, ¿en qué consiste ese engaño?, ¿es el mismo en todos los casos? </a:t>
            </a:r>
            <a:endParaRPr lang="es-CL" sz="2400" dirty="0" smtClean="0"/>
          </a:p>
          <a:p>
            <a:pPr marL="342900" indent="-342900">
              <a:buFont typeface="Arial" panose="020B0604020202020204" pitchFamily="34" charset="0"/>
              <a:buChar char="•"/>
            </a:pPr>
            <a:endParaRPr lang="es-CL" sz="2400" dirty="0"/>
          </a:p>
          <a:p>
            <a:pPr marL="342900" indent="-342900">
              <a:buFont typeface="Arial" panose="020B0604020202020204" pitchFamily="34" charset="0"/>
              <a:buChar char="•"/>
            </a:pPr>
            <a:r>
              <a:rPr lang="es-CL" sz="2400" dirty="0" smtClean="0"/>
              <a:t>¿En </a:t>
            </a:r>
            <a:r>
              <a:rPr lang="es-CL" sz="2400" dirty="0"/>
              <a:t>qué otras situaciones has sido o te has sentido engañado por tus sentidos? </a:t>
            </a:r>
            <a:endParaRPr lang="es-CL" sz="2400" dirty="0" smtClean="0"/>
          </a:p>
          <a:p>
            <a:endParaRPr lang="es-CL" sz="2400" dirty="0"/>
          </a:p>
          <a:p>
            <a:r>
              <a:rPr lang="es-CL" sz="2400" dirty="0" smtClean="0"/>
              <a:t>Trabajo  grupal:</a:t>
            </a:r>
          </a:p>
          <a:p>
            <a:endParaRPr lang="es-CL" sz="2400" dirty="0"/>
          </a:p>
          <a:p>
            <a:pPr marL="342900" indent="-342900">
              <a:buFont typeface="Arial" panose="020B0604020202020204" pitchFamily="34" charset="0"/>
              <a:buChar char="•"/>
            </a:pPr>
            <a:r>
              <a:rPr lang="es-CL" sz="2400" dirty="0" smtClean="0"/>
              <a:t>¿Les </a:t>
            </a:r>
            <a:r>
              <a:rPr lang="es-CL" sz="2400" dirty="0"/>
              <a:t>ha engañado su pensamiento alguna vez? </a:t>
            </a:r>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r>
              <a:rPr lang="es-CL" sz="2400" dirty="0" smtClean="0"/>
              <a:t>¿Creen </a:t>
            </a:r>
            <a:r>
              <a:rPr lang="es-CL" sz="2400" dirty="0"/>
              <a:t>que el pensamiento es realmente más confiable que los sentidos? </a:t>
            </a:r>
          </a:p>
          <a:p>
            <a:pPr marL="342900" indent="-342900">
              <a:buFont typeface="Arial" panose="020B0604020202020204" pitchFamily="34" charset="0"/>
              <a:buChar char="•"/>
            </a:pPr>
            <a:endParaRPr lang="es-CL" sz="2400" dirty="0" smtClean="0"/>
          </a:p>
          <a:p>
            <a:pPr marL="342900" indent="-342900">
              <a:buFont typeface="Arial" panose="020B0604020202020204" pitchFamily="34" charset="0"/>
              <a:buChar char="•"/>
            </a:pPr>
            <a:r>
              <a:rPr lang="es-CL" sz="2400" dirty="0" smtClean="0"/>
              <a:t>¿Qué </a:t>
            </a:r>
            <a:r>
              <a:rPr lang="es-CL" sz="2400" dirty="0"/>
              <a:t>llevó a Descartes a la conclusión de que la razón era más confiable que la percepción?</a:t>
            </a:r>
          </a:p>
        </p:txBody>
      </p:sp>
    </p:spTree>
    <p:extLst>
      <p:ext uri="{BB962C8B-B14F-4D97-AF65-F5344CB8AC3E}">
        <p14:creationId xmlns:p14="http://schemas.microsoft.com/office/powerpoint/2010/main" val="161770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CuadroTexto 4"/>
          <p:cNvSpPr txBox="1"/>
          <p:nvPr/>
        </p:nvSpPr>
        <p:spPr>
          <a:xfrm>
            <a:off x="2582298" y="1282363"/>
            <a:ext cx="8010659" cy="3539430"/>
          </a:xfrm>
          <a:prstGeom prst="rect">
            <a:avLst/>
          </a:prstGeom>
          <a:noFill/>
        </p:spPr>
        <p:txBody>
          <a:bodyPr wrap="square" rtlCol="0">
            <a:spAutoFit/>
          </a:bodyPr>
          <a:lstStyle/>
          <a:p>
            <a:r>
              <a:rPr lang="es-CL" sz="3200" dirty="0" smtClean="0"/>
              <a:t>Objetivo:</a:t>
            </a:r>
          </a:p>
          <a:p>
            <a:endParaRPr lang="es-CL" sz="3200" dirty="0"/>
          </a:p>
          <a:p>
            <a:r>
              <a:rPr lang="es-CL" sz="3200" dirty="0"/>
              <a:t>Introducir la pregunta esencial de la Unidad y activar los conocimientos y experiencias previos relacionados con ella.</a:t>
            </a:r>
            <a:endParaRPr lang="es-CL" sz="3200" dirty="0" smtClean="0"/>
          </a:p>
          <a:p>
            <a:endParaRPr lang="es-CL" sz="3200" dirty="0"/>
          </a:p>
        </p:txBody>
      </p:sp>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 name="Imagen 1"/>
          <p:cNvPicPr>
            <a:picLocks noChangeAspect="1"/>
          </p:cNvPicPr>
          <p:nvPr/>
        </p:nvPicPr>
        <p:blipFill>
          <a:blip r:embed="rId4"/>
          <a:stretch>
            <a:fillRect/>
          </a:stretch>
        </p:blipFill>
        <p:spPr>
          <a:xfrm>
            <a:off x="1410326" y="218261"/>
            <a:ext cx="9060198" cy="6593811"/>
          </a:xfrm>
          <a:prstGeom prst="rect">
            <a:avLst/>
          </a:prstGeom>
        </p:spPr>
      </p:pic>
    </p:spTree>
    <p:extLst>
      <p:ext uri="{BB962C8B-B14F-4D97-AF65-F5344CB8AC3E}">
        <p14:creationId xmlns:p14="http://schemas.microsoft.com/office/powerpoint/2010/main" val="1986000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 name="Imagen 1"/>
          <p:cNvPicPr>
            <a:picLocks noChangeAspect="1"/>
          </p:cNvPicPr>
          <p:nvPr/>
        </p:nvPicPr>
        <p:blipFill>
          <a:blip r:embed="rId4"/>
          <a:stretch>
            <a:fillRect/>
          </a:stretch>
        </p:blipFill>
        <p:spPr>
          <a:xfrm>
            <a:off x="2682236" y="144761"/>
            <a:ext cx="6502316" cy="6502316"/>
          </a:xfrm>
          <a:prstGeom prst="rect">
            <a:avLst/>
          </a:prstGeom>
        </p:spPr>
      </p:pic>
    </p:spTree>
    <p:extLst>
      <p:ext uri="{BB962C8B-B14F-4D97-AF65-F5344CB8AC3E}">
        <p14:creationId xmlns:p14="http://schemas.microsoft.com/office/powerpoint/2010/main" val="16644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 name="Imagen 1"/>
          <p:cNvPicPr>
            <a:picLocks noChangeAspect="1"/>
          </p:cNvPicPr>
          <p:nvPr/>
        </p:nvPicPr>
        <p:blipFill>
          <a:blip r:embed="rId4"/>
          <a:stretch>
            <a:fillRect/>
          </a:stretch>
        </p:blipFill>
        <p:spPr>
          <a:xfrm>
            <a:off x="2967084" y="14640"/>
            <a:ext cx="5420982" cy="6816804"/>
          </a:xfrm>
          <a:prstGeom prst="rect">
            <a:avLst/>
          </a:prstGeom>
        </p:spPr>
      </p:pic>
    </p:spTree>
    <p:extLst>
      <p:ext uri="{BB962C8B-B14F-4D97-AF65-F5344CB8AC3E}">
        <p14:creationId xmlns:p14="http://schemas.microsoft.com/office/powerpoint/2010/main" val="202307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CuadroTexto 1"/>
          <p:cNvSpPr txBox="1"/>
          <p:nvPr/>
        </p:nvSpPr>
        <p:spPr>
          <a:xfrm>
            <a:off x="1492364" y="580284"/>
            <a:ext cx="4762207" cy="5786199"/>
          </a:xfrm>
          <a:prstGeom prst="rect">
            <a:avLst/>
          </a:prstGeom>
          <a:noFill/>
        </p:spPr>
        <p:txBody>
          <a:bodyPr wrap="square" rtlCol="0">
            <a:spAutoFit/>
          </a:bodyPr>
          <a:lstStyle/>
          <a:p>
            <a:r>
              <a:rPr lang="es-CL" sz="3600" dirty="0" smtClean="0"/>
              <a:t>¿Todo lo que percibimos es real?</a:t>
            </a:r>
          </a:p>
          <a:p>
            <a:endParaRPr lang="es-CL" dirty="0"/>
          </a:p>
          <a:p>
            <a:pPr marL="285750" indent="-285750">
              <a:buFont typeface="Arial" panose="020B0604020202020204" pitchFamily="34" charset="0"/>
              <a:buChar char="•"/>
            </a:pPr>
            <a:r>
              <a:rPr lang="es-CL" sz="2800" dirty="0" smtClean="0"/>
              <a:t>Se suele pensar en el mundo que nos rodea.</a:t>
            </a:r>
          </a:p>
          <a:p>
            <a:pPr marL="285750" indent="-285750">
              <a:buFont typeface="Arial" panose="020B0604020202020204" pitchFamily="34" charset="0"/>
              <a:buChar char="•"/>
            </a:pPr>
            <a:endParaRPr lang="es-CL" sz="2800" dirty="0"/>
          </a:p>
          <a:p>
            <a:pPr marL="285750" indent="-285750">
              <a:buFont typeface="Arial" panose="020B0604020202020204" pitchFamily="34" charset="0"/>
              <a:buChar char="•"/>
            </a:pPr>
            <a:r>
              <a:rPr lang="es-CL" sz="2800" dirty="0" smtClean="0"/>
              <a:t>Sin embargo, nuestros sentidos pueden ser engañados</a:t>
            </a:r>
          </a:p>
          <a:p>
            <a:pPr marL="285750" indent="-285750">
              <a:buFont typeface="Arial" panose="020B0604020202020204" pitchFamily="34" charset="0"/>
              <a:buChar char="•"/>
            </a:pPr>
            <a:endParaRPr lang="es-CL" sz="2800" dirty="0"/>
          </a:p>
          <a:p>
            <a:pPr marL="285750" indent="-285750">
              <a:buFont typeface="Arial" panose="020B0604020202020204" pitchFamily="34" charset="0"/>
              <a:buChar char="•"/>
            </a:pPr>
            <a:r>
              <a:rPr lang="es-CL" sz="2800" dirty="0" smtClean="0"/>
              <a:t>¿Qué pasaría si la realidad es distinta a lo que nosotros creemos?</a:t>
            </a:r>
            <a:endParaRPr lang="es-CL" sz="2800" dirty="0"/>
          </a:p>
        </p:txBody>
      </p:sp>
      <p:pic>
        <p:nvPicPr>
          <p:cNvPr id="3" name="Imagen 2"/>
          <p:cNvPicPr>
            <a:picLocks noChangeAspect="1"/>
          </p:cNvPicPr>
          <p:nvPr/>
        </p:nvPicPr>
        <p:blipFill>
          <a:blip r:embed="rId4"/>
          <a:stretch>
            <a:fillRect/>
          </a:stretch>
        </p:blipFill>
        <p:spPr>
          <a:xfrm>
            <a:off x="6662546" y="1399026"/>
            <a:ext cx="4976527" cy="375848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340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 name="Imagen 1"/>
          <p:cNvPicPr>
            <a:picLocks noChangeAspect="1"/>
          </p:cNvPicPr>
          <p:nvPr/>
        </p:nvPicPr>
        <p:blipFill>
          <a:blip r:embed="rId4"/>
          <a:stretch>
            <a:fillRect/>
          </a:stretch>
        </p:blipFill>
        <p:spPr>
          <a:xfrm>
            <a:off x="1737190" y="127392"/>
            <a:ext cx="5715000" cy="6591300"/>
          </a:xfrm>
          <a:prstGeom prst="rect">
            <a:avLst/>
          </a:prstGeom>
        </p:spPr>
      </p:pic>
      <p:sp>
        <p:nvSpPr>
          <p:cNvPr id="3" name="CuadroTexto 2"/>
          <p:cNvSpPr txBox="1"/>
          <p:nvPr/>
        </p:nvSpPr>
        <p:spPr>
          <a:xfrm>
            <a:off x="8388289" y="621796"/>
            <a:ext cx="3267091" cy="4893647"/>
          </a:xfrm>
          <a:prstGeom prst="rect">
            <a:avLst/>
          </a:prstGeom>
          <a:noFill/>
        </p:spPr>
        <p:txBody>
          <a:bodyPr wrap="square" rtlCol="0">
            <a:spAutoFit/>
          </a:bodyPr>
          <a:lstStyle/>
          <a:p>
            <a:r>
              <a:rPr lang="es-CL" sz="3200" dirty="0" smtClean="0"/>
              <a:t>Alexa </a:t>
            </a:r>
            <a:r>
              <a:rPr lang="es-CL" sz="3200" dirty="0" err="1" smtClean="0"/>
              <a:t>Meade</a:t>
            </a:r>
            <a:endParaRPr lang="es-CL" sz="3200" dirty="0" smtClean="0"/>
          </a:p>
          <a:p>
            <a:endParaRPr lang="es-CL" sz="2000" dirty="0"/>
          </a:p>
          <a:p>
            <a:r>
              <a:rPr lang="es-CL" sz="2000" dirty="0"/>
              <a:t>es una artista de instalaciones estadounidense conocida por sus retratos pintados directamente en el cuerpo humano y objetos inanimados de manera que rompa la profundidad y haga parecer a sus modelos bidimensionales cuando se les fotografía</a:t>
            </a:r>
            <a:endParaRPr lang="es-CL" sz="2000" dirty="0"/>
          </a:p>
        </p:txBody>
      </p:sp>
    </p:spTree>
    <p:extLst>
      <p:ext uri="{BB962C8B-B14F-4D97-AF65-F5344CB8AC3E}">
        <p14:creationId xmlns:p14="http://schemas.microsoft.com/office/powerpoint/2010/main" val="57848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2" name="Imagen 1"/>
          <p:cNvPicPr>
            <a:picLocks noChangeAspect="1"/>
          </p:cNvPicPr>
          <p:nvPr/>
        </p:nvPicPr>
        <p:blipFill>
          <a:blip r:embed="rId4"/>
          <a:stretch>
            <a:fillRect/>
          </a:stretch>
        </p:blipFill>
        <p:spPr>
          <a:xfrm>
            <a:off x="2582298" y="2196673"/>
            <a:ext cx="7196555" cy="4048063"/>
          </a:xfrm>
          <a:prstGeom prst="rect">
            <a:avLst/>
          </a:prstGeom>
        </p:spPr>
      </p:pic>
      <p:sp>
        <p:nvSpPr>
          <p:cNvPr id="3" name="CuadroTexto 2"/>
          <p:cNvSpPr txBox="1"/>
          <p:nvPr/>
        </p:nvSpPr>
        <p:spPr>
          <a:xfrm>
            <a:off x="1774884" y="601348"/>
            <a:ext cx="10086558" cy="584775"/>
          </a:xfrm>
          <a:prstGeom prst="rect">
            <a:avLst/>
          </a:prstGeom>
          <a:noFill/>
        </p:spPr>
        <p:txBody>
          <a:bodyPr wrap="square" rtlCol="0">
            <a:spAutoFit/>
          </a:bodyPr>
          <a:lstStyle/>
          <a:p>
            <a:r>
              <a:rPr lang="es-CL" sz="3200" dirty="0" smtClean="0"/>
              <a:t>Recurso multimedia (extracto película “MATRIX”)</a:t>
            </a:r>
            <a:endParaRPr lang="es-CL" sz="3200" dirty="0"/>
          </a:p>
        </p:txBody>
      </p:sp>
    </p:spTree>
    <p:extLst>
      <p:ext uri="{BB962C8B-B14F-4D97-AF65-F5344CB8AC3E}">
        <p14:creationId xmlns:p14="http://schemas.microsoft.com/office/powerpoint/2010/main" val="410222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ángulo 32">
            <a:extLst>
              <a:ext uri="{FF2B5EF4-FFF2-40B4-BE49-F238E27FC236}">
                <a16:creationId xmlns:a16="http://schemas.microsoft.com/office/drawing/2014/main" xmlns=""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dirty="0"/>
          </a:p>
        </p:txBody>
      </p:sp>
      <p:pic>
        <p:nvPicPr>
          <p:cNvPr id="13" name="Imagen 12" descr="puntos claros">
            <a:extLst>
              <a:ext uri="{FF2B5EF4-FFF2-40B4-BE49-F238E27FC236}">
                <a16:creationId xmlns:a16="http://schemas.microsoft.com/office/drawing/2014/main" xmlns=""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35" name="Grupo 34">
            <a:extLst>
              <a:ext uri="{FF2B5EF4-FFF2-40B4-BE49-F238E27FC236}">
                <a16:creationId xmlns:a16="http://schemas.microsoft.com/office/drawing/2014/main" xmlns=""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36" name="Forma libre 11">
              <a:extLst>
                <a:ext uri="{FF2B5EF4-FFF2-40B4-BE49-F238E27FC236}">
                  <a16:creationId xmlns:a16="http://schemas.microsoft.com/office/drawing/2014/main" xmlns=""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orma libre 12">
              <a:extLst>
                <a:ext uri="{FF2B5EF4-FFF2-40B4-BE49-F238E27FC236}">
                  <a16:creationId xmlns:a16="http://schemas.microsoft.com/office/drawing/2014/main" xmlns=""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orma libre 13">
              <a:extLst>
                <a:ext uri="{FF2B5EF4-FFF2-40B4-BE49-F238E27FC236}">
                  <a16:creationId xmlns:a16="http://schemas.microsoft.com/office/drawing/2014/main" xmlns=""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orma libre 14">
              <a:extLst>
                <a:ext uri="{FF2B5EF4-FFF2-40B4-BE49-F238E27FC236}">
                  <a16:creationId xmlns:a16="http://schemas.microsoft.com/office/drawing/2014/main" xmlns=""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orma libre 15">
              <a:extLst>
                <a:ext uri="{FF2B5EF4-FFF2-40B4-BE49-F238E27FC236}">
                  <a16:creationId xmlns:a16="http://schemas.microsoft.com/office/drawing/2014/main" xmlns=""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orma libre 16">
              <a:extLst>
                <a:ext uri="{FF2B5EF4-FFF2-40B4-BE49-F238E27FC236}">
                  <a16:creationId xmlns:a16="http://schemas.microsoft.com/office/drawing/2014/main" xmlns=""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orma libre 17">
              <a:extLst>
                <a:ext uri="{FF2B5EF4-FFF2-40B4-BE49-F238E27FC236}">
                  <a16:creationId xmlns:a16="http://schemas.microsoft.com/office/drawing/2014/main" xmlns=""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orma libre 18">
              <a:extLst>
                <a:ext uri="{FF2B5EF4-FFF2-40B4-BE49-F238E27FC236}">
                  <a16:creationId xmlns:a16="http://schemas.microsoft.com/office/drawing/2014/main" xmlns=""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orma libre 19">
              <a:extLst>
                <a:ext uri="{FF2B5EF4-FFF2-40B4-BE49-F238E27FC236}">
                  <a16:creationId xmlns:a16="http://schemas.microsoft.com/office/drawing/2014/main" xmlns=""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orma libre 20">
              <a:extLst>
                <a:ext uri="{FF2B5EF4-FFF2-40B4-BE49-F238E27FC236}">
                  <a16:creationId xmlns:a16="http://schemas.microsoft.com/office/drawing/2014/main" xmlns=""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orma libre 21">
              <a:extLst>
                <a:ext uri="{FF2B5EF4-FFF2-40B4-BE49-F238E27FC236}">
                  <a16:creationId xmlns:a16="http://schemas.microsoft.com/office/drawing/2014/main" xmlns=""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orma libre 22">
              <a:extLst>
                <a:ext uri="{FF2B5EF4-FFF2-40B4-BE49-F238E27FC236}">
                  <a16:creationId xmlns:a16="http://schemas.microsoft.com/office/drawing/2014/main" xmlns=""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upo 48">
            <a:extLst>
              <a:ext uri="{FF2B5EF4-FFF2-40B4-BE49-F238E27FC236}">
                <a16:creationId xmlns:a16="http://schemas.microsoft.com/office/drawing/2014/main" xmlns=""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50" name="Forma libre 27">
              <a:extLst>
                <a:ext uri="{FF2B5EF4-FFF2-40B4-BE49-F238E27FC236}">
                  <a16:creationId xmlns:a16="http://schemas.microsoft.com/office/drawing/2014/main" xmlns=""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orma libre 28">
              <a:extLst>
                <a:ext uri="{FF2B5EF4-FFF2-40B4-BE49-F238E27FC236}">
                  <a16:creationId xmlns:a16="http://schemas.microsoft.com/office/drawing/2014/main" xmlns=""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orma libre 29">
              <a:extLst>
                <a:ext uri="{FF2B5EF4-FFF2-40B4-BE49-F238E27FC236}">
                  <a16:creationId xmlns:a16="http://schemas.microsoft.com/office/drawing/2014/main" xmlns=""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orma libre 30">
              <a:extLst>
                <a:ext uri="{FF2B5EF4-FFF2-40B4-BE49-F238E27FC236}">
                  <a16:creationId xmlns:a16="http://schemas.microsoft.com/office/drawing/2014/main" xmlns=""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orma libre 31">
              <a:extLst>
                <a:ext uri="{FF2B5EF4-FFF2-40B4-BE49-F238E27FC236}">
                  <a16:creationId xmlns:a16="http://schemas.microsoft.com/office/drawing/2014/main" xmlns=""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orma libre 32">
              <a:extLst>
                <a:ext uri="{FF2B5EF4-FFF2-40B4-BE49-F238E27FC236}">
                  <a16:creationId xmlns:a16="http://schemas.microsoft.com/office/drawing/2014/main" xmlns=""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orma libre 33">
              <a:extLst>
                <a:ext uri="{FF2B5EF4-FFF2-40B4-BE49-F238E27FC236}">
                  <a16:creationId xmlns:a16="http://schemas.microsoft.com/office/drawing/2014/main" xmlns=""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orma libre 34">
              <a:extLst>
                <a:ext uri="{FF2B5EF4-FFF2-40B4-BE49-F238E27FC236}">
                  <a16:creationId xmlns:a16="http://schemas.microsoft.com/office/drawing/2014/main" xmlns=""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orma libre 35">
              <a:extLst>
                <a:ext uri="{FF2B5EF4-FFF2-40B4-BE49-F238E27FC236}">
                  <a16:creationId xmlns:a16="http://schemas.microsoft.com/office/drawing/2014/main" xmlns=""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orma libre 36">
              <a:extLst>
                <a:ext uri="{FF2B5EF4-FFF2-40B4-BE49-F238E27FC236}">
                  <a16:creationId xmlns:a16="http://schemas.microsoft.com/office/drawing/2014/main" xmlns=""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orma libre 37">
              <a:extLst>
                <a:ext uri="{FF2B5EF4-FFF2-40B4-BE49-F238E27FC236}">
                  <a16:creationId xmlns:a16="http://schemas.microsoft.com/office/drawing/2014/main" xmlns=""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orma libre 38">
              <a:extLst>
                <a:ext uri="{FF2B5EF4-FFF2-40B4-BE49-F238E27FC236}">
                  <a16:creationId xmlns:a16="http://schemas.microsoft.com/office/drawing/2014/main" xmlns=""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ángulo 62">
            <a:extLst>
              <a:ext uri="{FF2B5EF4-FFF2-40B4-BE49-F238E27FC236}">
                <a16:creationId xmlns:a16="http://schemas.microsoft.com/office/drawing/2014/main" xmlns=""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orma libre 11">
            <a:extLst>
              <a:ext uri="{FF2B5EF4-FFF2-40B4-BE49-F238E27FC236}">
                <a16:creationId xmlns:a16="http://schemas.microsoft.com/office/drawing/2014/main" xmlns=""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uadroTexto 2"/>
          <p:cNvSpPr txBox="1"/>
          <p:nvPr/>
        </p:nvSpPr>
        <p:spPr>
          <a:xfrm>
            <a:off x="1747193" y="349565"/>
            <a:ext cx="9416831" cy="1200329"/>
          </a:xfrm>
          <a:prstGeom prst="rect">
            <a:avLst/>
          </a:prstGeom>
          <a:noFill/>
        </p:spPr>
        <p:txBody>
          <a:bodyPr wrap="square" rtlCol="0">
            <a:spAutoFit/>
          </a:bodyPr>
          <a:lstStyle/>
          <a:p>
            <a:r>
              <a:rPr lang="es-CL" dirty="0"/>
              <a:t>René Descartes, sobre quien hablamos en la Unidad 1, fue un filósofo francés que se atrevió a dudar de todo, incluso de su propia existencia. Según el relato que desarrolla en su obra Meditaciones metafísicas, lo primero que se preguntó fue si podía confiar realmente en el mundo que percibía a través de sus sentidos</a:t>
            </a:r>
          </a:p>
        </p:txBody>
      </p:sp>
      <p:pic>
        <p:nvPicPr>
          <p:cNvPr id="4" name="Imagen 3"/>
          <p:cNvPicPr>
            <a:picLocks noChangeAspect="1"/>
          </p:cNvPicPr>
          <p:nvPr/>
        </p:nvPicPr>
        <p:blipFill>
          <a:blip r:embed="rId4"/>
          <a:stretch>
            <a:fillRect/>
          </a:stretch>
        </p:blipFill>
        <p:spPr>
          <a:xfrm>
            <a:off x="1217059" y="1697705"/>
            <a:ext cx="10314435" cy="2237168"/>
          </a:xfrm>
          <a:prstGeom prst="rect">
            <a:avLst/>
          </a:prstGeom>
        </p:spPr>
      </p:pic>
      <p:pic>
        <p:nvPicPr>
          <p:cNvPr id="5" name="Imagen 4"/>
          <p:cNvPicPr>
            <a:picLocks noChangeAspect="1"/>
          </p:cNvPicPr>
          <p:nvPr/>
        </p:nvPicPr>
        <p:blipFill>
          <a:blip r:embed="rId5"/>
          <a:stretch>
            <a:fillRect/>
          </a:stretch>
        </p:blipFill>
        <p:spPr>
          <a:xfrm>
            <a:off x="1217059" y="4255696"/>
            <a:ext cx="10314435" cy="2258635"/>
          </a:xfrm>
          <a:prstGeom prst="rect">
            <a:avLst/>
          </a:prstGeom>
        </p:spPr>
      </p:pic>
    </p:spTree>
    <p:extLst>
      <p:ext uri="{BB962C8B-B14F-4D97-AF65-F5344CB8AC3E}">
        <p14:creationId xmlns:p14="http://schemas.microsoft.com/office/powerpoint/2010/main" val="3227150269"/>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8F5F2-61AB-4CE6-A5E3-F34B87B0EE42}">
  <ds:schemaRefs>
    <ds:schemaRef ds:uri="71af3243-3dd4-4a8d-8c0d-dd76da1f02a5"/>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16c05727-aa75-4e4a-9b5f-8a80a1165891"/>
    <ds:schemaRef ds:uri="http://purl.org/dc/dcmitype/"/>
  </ds:schemaRefs>
</ds:datastoreItem>
</file>

<file path=customXml/itemProps2.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3.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Espiral para planificación de eventos</Template>
  <TotalTime>0</TotalTime>
  <Words>277</Words>
  <Application>Microsoft Office PowerPoint</Application>
  <PresentationFormat>Panorámica</PresentationFormat>
  <Paragraphs>40</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Century Gothic</vt:lpstr>
      <vt:lpstr>Wingdings 3</vt:lpstr>
      <vt:lpstr>Espiral</vt:lpstr>
      <vt:lpstr>¿Qué es la existencia?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2020-05-28T21:54:25Z</dcterms:created>
  <dcterms:modified xsi:type="dcterms:W3CDTF">2020-05-28T22:32:36Z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